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et contenu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vertical et texte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Diapositive de titr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de section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Deux contenus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mparaison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seul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ntenu avec légende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Image avec légende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et texte vertical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ox.civis.eu/apps/files/?dir=/COMMUNICATION%20UNIT/02%20CIVIS%20Branding%20and%20Presentation%20Materials&amp;fileid=41210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9660" name="Google Shape;88;p1"/>
          <p:cNvSpPr txBox="1"/>
          <p:nvPr/>
        </p:nvSpPr>
        <p:spPr bwMode="auto">
          <a:xfrm>
            <a:off x="2164982" y="3814470"/>
            <a:ext cx="8962799" cy="192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4" tIns="45699" rIns="91424" bIns="45699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  <a:defRPr/>
            </a:pPr>
            <a:r>
              <a:rPr lang="fr-BE" sz="72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</a:rPr>
              <a:t>Title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BE">
                <a:latin typeface="Rockwell"/>
              </a:rPr>
              <a:t>Agenda</a:t>
            </a:r>
            <a:endParaRPr/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 bwMode="auto">
          <a:xfrm>
            <a:off x="925033" y="1488557"/>
            <a:ext cx="21052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fr-BE"/>
              <a:t>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BE">
                <a:latin typeface="Rockwell"/>
              </a:rPr>
              <a:t>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BE"/>
              <a:t>Text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926432" y="2931987"/>
            <a:ext cx="10455442" cy="1813511"/>
          </a:xfrm>
        </p:spPr>
        <p:txBody>
          <a:bodyPr/>
          <a:lstStyle/>
          <a:p>
            <a:pPr>
              <a:defRPr/>
            </a:pPr>
            <a:r>
              <a:rPr lang="fr-BE" sz="5000" dirty="0" err="1"/>
              <a:t>Other</a:t>
            </a:r>
            <a:r>
              <a:rPr lang="fr-BE" sz="5000" dirty="0"/>
              <a:t> CIVIS </a:t>
            </a:r>
            <a:r>
              <a:rPr lang="fr-BE" sz="5000" dirty="0" err="1"/>
              <a:t>presentation</a:t>
            </a:r>
            <a:r>
              <a:rPr lang="fr-BE" sz="5000" dirty="0"/>
              <a:t> </a:t>
            </a:r>
            <a:r>
              <a:rPr lang="fr-BE" sz="5000" dirty="0" err="1"/>
              <a:t>materials</a:t>
            </a:r>
            <a:r>
              <a:rPr lang="fr-BE" sz="5000" dirty="0"/>
              <a:t> are in the CIVIS Box</a:t>
            </a:r>
            <a:endParaRPr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40945" y="5085184"/>
            <a:ext cx="9626415" cy="994025"/>
          </a:xfrm>
        </p:spPr>
        <p:txBody>
          <a:bodyPr/>
          <a:lstStyle/>
          <a:p>
            <a:pPr>
              <a:defRPr/>
            </a:pPr>
            <a:r>
              <a:rPr lang="fr-BE" u="sng" dirty="0">
                <a:hlinkClick r:id="rId2"/>
              </a:rPr>
              <a:t>Link </a:t>
            </a:r>
            <a:r>
              <a:rPr lang="fr-BE" u="sng" dirty="0" err="1">
                <a:hlinkClick r:id="rId2"/>
              </a:rPr>
              <a:t>here</a:t>
            </a:r>
            <a:endParaRPr dirty="0"/>
          </a:p>
        </p:txBody>
      </p:sp>
      <p:sp>
        <p:nvSpPr>
          <p:cNvPr id="4" name="Titre 1"/>
          <p:cNvSpPr txBox="1"/>
          <p:nvPr/>
        </p:nvSpPr>
        <p:spPr bwMode="auto">
          <a:xfrm>
            <a:off x="110290" y="625351"/>
            <a:ext cx="11971420" cy="1813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r>
              <a:rPr lang="fr-BE" sz="4000">
                <a:highlight>
                  <a:srgbClr val="FFFF00"/>
                </a:highlight>
              </a:rPr>
              <a:t>! This slide is to be deleted before any public presentation!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DocSecurity>0</DocSecurity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Rockwell</vt:lpstr>
      <vt:lpstr>Thème Office</vt:lpstr>
      <vt:lpstr>Présentation PowerPoint</vt:lpstr>
      <vt:lpstr>Agenda</vt:lpstr>
      <vt:lpstr>Title</vt:lpstr>
      <vt:lpstr>Présentation PowerPoint</vt:lpstr>
      <vt:lpstr>Other CIVIS presentation materials are in the CIVIS Box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Kusmierek Sophie</dc:creator>
  <cp:keywords/>
  <dc:description/>
  <cp:lastModifiedBy>Sadzot Jeanne</cp:lastModifiedBy>
  <cp:revision>14</cp:revision>
  <dcterms:modified xsi:type="dcterms:W3CDTF">2022-12-09T09:18:16Z</dcterms:modified>
  <cp:category/>
  <dc:identifier/>
  <cp:contentStatus/>
  <dc:language/>
  <cp:version/>
</cp:coreProperties>
</file>