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9BA13-8643-4E2C-92D1-1C02467A5719}" v="411" dt="2024-06-19T13:09:06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GARCIA Leticia" userId="72266c3b-1c49-4d60-9de5-6537c86617e0" providerId="ADAL" clId="{05FAAE4D-36DB-9B4A-8CBD-0B02929A717C}"/>
    <pc:docChg chg="undo redo custSel modSld">
      <pc:chgData name="MARTINEZ GARCIA Leticia" userId="72266c3b-1c49-4d60-9de5-6537c86617e0" providerId="ADAL" clId="{05FAAE4D-36DB-9B4A-8CBD-0B02929A717C}" dt="2024-06-19T13:31:04.562" v="313" actId="20577"/>
      <pc:docMkLst>
        <pc:docMk/>
      </pc:docMkLst>
      <pc:sldChg chg="modSp">
        <pc:chgData name="MARTINEZ GARCIA Leticia" userId="72266c3b-1c49-4d60-9de5-6537c86617e0" providerId="ADAL" clId="{05FAAE4D-36DB-9B4A-8CBD-0B02929A717C}" dt="2024-06-19T13:31:04.562" v="313" actId="20577"/>
        <pc:sldMkLst>
          <pc:docMk/>
          <pc:sldMk cId="2757396723" sldId="261"/>
        </pc:sldMkLst>
        <pc:spChg chg="mod">
          <ac:chgData name="MARTINEZ GARCIA Leticia" userId="72266c3b-1c49-4d60-9de5-6537c86617e0" providerId="ADAL" clId="{05FAAE4D-36DB-9B4A-8CBD-0B02929A717C}" dt="2024-06-19T13:29:28.251" v="300" actId="1076"/>
          <ac:spMkLst>
            <pc:docMk/>
            <pc:sldMk cId="2757396723" sldId="261"/>
            <ac:spMk id="5" creationId="{DCA033D1-2766-7286-D827-1DF3DCCB9FDD}"/>
          </ac:spMkLst>
        </pc:spChg>
        <pc:spChg chg="mod">
          <ac:chgData name="MARTINEZ GARCIA Leticia" userId="72266c3b-1c49-4d60-9de5-6537c86617e0" providerId="ADAL" clId="{05FAAE4D-36DB-9B4A-8CBD-0B02929A717C}" dt="2024-06-19T13:29:34.797" v="302" actId="1076"/>
          <ac:spMkLst>
            <pc:docMk/>
            <pc:sldMk cId="2757396723" sldId="261"/>
            <ac:spMk id="7" creationId="{6B356D9B-61F0-6803-3954-B039BF64F299}"/>
          </ac:spMkLst>
        </pc:spChg>
        <pc:spChg chg="mod">
          <ac:chgData name="MARTINEZ GARCIA Leticia" userId="72266c3b-1c49-4d60-9de5-6537c86617e0" providerId="ADAL" clId="{05FAAE4D-36DB-9B4A-8CBD-0B02929A717C}" dt="2024-06-19T13:31:04.562" v="313" actId="20577"/>
          <ac:spMkLst>
            <pc:docMk/>
            <pc:sldMk cId="2757396723" sldId="261"/>
            <ac:spMk id="11" creationId="{0D25A508-9A23-5EB0-49A7-ED3E9C2F5775}"/>
          </ac:spMkLst>
        </pc:spChg>
      </pc:sldChg>
    </pc:docChg>
  </pc:docChgLst>
  <pc:docChgLst>
    <pc:chgData name="MARTINEZ GARCIA Leticia" userId="72266c3b-1c49-4d60-9de5-6537c86617e0" providerId="ADAL" clId="{CCF9BA13-8643-4E2C-92D1-1C02467A5719}"/>
    <pc:docChg chg="undo custSel addSld delSld modSld">
      <pc:chgData name="MARTINEZ GARCIA Leticia" userId="72266c3b-1c49-4d60-9de5-6537c86617e0" providerId="ADAL" clId="{CCF9BA13-8643-4E2C-92D1-1C02467A5719}" dt="2024-06-19T13:09:33.128" v="1335" actId="478"/>
      <pc:docMkLst>
        <pc:docMk/>
      </pc:docMkLst>
      <pc:sldChg chg="addSp modSp mod">
        <pc:chgData name="MARTINEZ GARCIA Leticia" userId="72266c3b-1c49-4d60-9de5-6537c86617e0" providerId="ADAL" clId="{CCF9BA13-8643-4E2C-92D1-1C02467A5719}" dt="2024-06-11T16:14:16.330" v="54" actId="20577"/>
        <pc:sldMkLst>
          <pc:docMk/>
          <pc:sldMk cId="0" sldId="256"/>
        </pc:sldMkLst>
        <pc:spChg chg="add mod">
          <ac:chgData name="MARTINEZ GARCIA Leticia" userId="72266c3b-1c49-4d60-9de5-6537c86617e0" providerId="ADAL" clId="{CCF9BA13-8643-4E2C-92D1-1C02467A5719}" dt="2024-06-11T16:14:16.330" v="54" actId="20577"/>
          <ac:spMkLst>
            <pc:docMk/>
            <pc:sldMk cId="0" sldId="256"/>
            <ac:spMk id="2" creationId="{75D3082B-422F-E1B6-0451-F1D82E45C768}"/>
          </ac:spMkLst>
        </pc:spChg>
        <pc:spChg chg="mod">
          <ac:chgData name="MARTINEZ GARCIA Leticia" userId="72266c3b-1c49-4d60-9de5-6537c86617e0" providerId="ADAL" clId="{CCF9BA13-8643-4E2C-92D1-1C02467A5719}" dt="2024-06-11T16:09:56.538" v="43" actId="6549"/>
          <ac:spMkLst>
            <pc:docMk/>
            <pc:sldMk cId="0" sldId="256"/>
            <ac:spMk id="24579660" creationId="{00000000-0000-0000-0000-000000000000}"/>
          </ac:spMkLst>
        </pc:spChg>
      </pc:sldChg>
      <pc:sldChg chg="addSp delSp modSp del mod">
        <pc:chgData name="MARTINEZ GARCIA Leticia" userId="72266c3b-1c49-4d60-9de5-6537c86617e0" providerId="ADAL" clId="{CCF9BA13-8643-4E2C-92D1-1C02467A5719}" dt="2024-06-11T16:15:47.048" v="73" actId="2696"/>
        <pc:sldMkLst>
          <pc:docMk/>
          <pc:sldMk cId="0" sldId="257"/>
        </pc:sldMkLst>
        <pc:spChg chg="del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2" creationId="{00000000-0000-0000-0000-000000000000}"/>
          </ac:spMkLst>
        </pc:spChg>
        <pc:spChg chg="add del">
          <ac:chgData name="MARTINEZ GARCIA Leticia" userId="72266c3b-1c49-4d60-9de5-6537c86617e0" providerId="ADAL" clId="{CCF9BA13-8643-4E2C-92D1-1C02467A5719}" dt="2024-06-11T16:15:12.058" v="66" actId="478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MARTINEZ GARCIA Leticia" userId="72266c3b-1c49-4d60-9de5-6537c86617e0" providerId="ADAL" clId="{CCF9BA13-8643-4E2C-92D1-1C02467A5719}" dt="2024-06-11T16:14:37.942" v="55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MARTINEZ GARCIA Leticia" userId="72266c3b-1c49-4d60-9de5-6537c86617e0" providerId="ADAL" clId="{CCF9BA13-8643-4E2C-92D1-1C02467A5719}" dt="2024-06-11T16:14:37.942" v="55"/>
          <ac:spMkLst>
            <pc:docMk/>
            <pc:sldMk cId="0" sldId="257"/>
            <ac:spMk id="6" creationId="{8C0B74A0-2685-4450-86B2-04F8C39F6CB7}"/>
          </ac:spMkLst>
        </pc:spChg>
        <pc:spChg chg="add mod">
          <ac:chgData name="MARTINEZ GARCIA Leticia" userId="72266c3b-1c49-4d60-9de5-6537c86617e0" providerId="ADAL" clId="{CCF9BA13-8643-4E2C-92D1-1C02467A5719}" dt="2024-06-11T16:14:37.942" v="55"/>
          <ac:spMkLst>
            <pc:docMk/>
            <pc:sldMk cId="0" sldId="257"/>
            <ac:spMk id="9" creationId="{1021AE5C-BBED-4D08-B98D-4E7AB4EC073E}"/>
          </ac:spMkLst>
        </pc:spChg>
        <pc:spChg chg="add del mod">
          <ac:chgData name="MARTINEZ GARCIA Leticia" userId="72266c3b-1c49-4d60-9de5-6537c86617e0" providerId="ADAL" clId="{CCF9BA13-8643-4E2C-92D1-1C02467A5719}" dt="2024-06-11T16:14:45.036" v="57" actId="478"/>
          <ac:spMkLst>
            <pc:docMk/>
            <pc:sldMk cId="0" sldId="257"/>
            <ac:spMk id="11" creationId="{F83B5D32-4F93-D0A1-878A-F4D816C9340B}"/>
          </ac:spMkLst>
        </pc:spChg>
        <pc:spChg chg="add del mod">
          <ac:chgData name="MARTINEZ GARCIA Leticia" userId="72266c3b-1c49-4d60-9de5-6537c86617e0" providerId="ADAL" clId="{CCF9BA13-8643-4E2C-92D1-1C02467A5719}" dt="2024-06-11T16:15:14.826" v="68" actId="478"/>
          <ac:spMkLst>
            <pc:docMk/>
            <pc:sldMk cId="0" sldId="257"/>
            <ac:spMk id="14" creationId="{4AE2A9F1-ECBF-4612-D250-F97A2DF099C7}"/>
          </ac:spMkLst>
        </pc:spChg>
        <pc:spChg chg="add del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15" creationId="{2F034F97-5CA3-08A8-F226-37999F9AC221}"/>
          </ac:spMkLst>
        </pc:spChg>
        <pc:spChg chg="add del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18" creationId="{92EA1338-5861-0AA3-EFC9-0EF8CC7CC8B7}"/>
          </ac:spMkLst>
        </pc:spChg>
        <pc:spChg chg="add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21" creationId="{80F11A28-E826-F688-126D-36662605F487}"/>
          </ac:spMkLst>
        </pc:sp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7" creationId="{3AC41AFB-E28B-4F9C-8427-1AF940188324}"/>
          </ac:picMkLst>
        </pc:pic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8" creationId="{EFCDF144-7825-40D0-B73A-50C9DCAF2F75}"/>
          </ac:picMkLst>
        </pc:pic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12" creationId="{9F149C05-8969-8E17-4062-C866D2FD2A96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16" creationId="{527AFA5A-5595-50D7-0B8C-B6F551C8E1FB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17" creationId="{941A3228-309E-E384-5686-B5E25823BD12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19" creationId="{012A683D-95F7-40FC-984C-83015E571119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20" creationId="{A77D2BDD-1ACE-65E8-2667-364B8D23ED32}"/>
          </ac:picMkLst>
        </pc:pic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1026" creationId="{4A95130C-CA1F-326B-CCA5-F26C65D8EA87}"/>
          </ac:picMkLst>
        </pc:picChg>
        <pc:cxnChg chg="add mod">
          <ac:chgData name="MARTINEZ GARCIA Leticia" userId="72266c3b-1c49-4d60-9de5-6537c86617e0" providerId="ADAL" clId="{CCF9BA13-8643-4E2C-92D1-1C02467A5719}" dt="2024-06-11T16:14:37.942" v="55"/>
          <ac:cxnSpMkLst>
            <pc:docMk/>
            <pc:sldMk cId="0" sldId="257"/>
            <ac:cxnSpMk id="5" creationId="{00000000-0000-0000-0000-000000000000}"/>
          </ac:cxnSpMkLst>
        </pc:cxnChg>
      </pc:sldChg>
      <pc:sldChg chg="addSp modSp mod">
        <pc:chgData name="MARTINEZ GARCIA Leticia" userId="72266c3b-1c49-4d60-9de5-6537c86617e0" providerId="ADAL" clId="{CCF9BA13-8643-4E2C-92D1-1C02467A5719}" dt="2024-06-19T09:47:09.764" v="1112" actId="20577"/>
        <pc:sldMkLst>
          <pc:docMk/>
          <pc:sldMk cId="0" sldId="258"/>
        </pc:sldMkLst>
        <pc:spChg chg="add mod">
          <ac:chgData name="MARTINEZ GARCIA Leticia" userId="72266c3b-1c49-4d60-9de5-6537c86617e0" providerId="ADAL" clId="{CCF9BA13-8643-4E2C-92D1-1C02467A5719}" dt="2024-06-11T16:16:21.230" v="79" actId="14100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MARTINEZ GARCIA Leticia" userId="72266c3b-1c49-4d60-9de5-6537c86617e0" providerId="ADAL" clId="{CCF9BA13-8643-4E2C-92D1-1C02467A5719}" dt="2024-06-19T09:47:09.764" v="1112" actId="20577"/>
          <ac:spMkLst>
            <pc:docMk/>
            <pc:sldMk cId="0" sldId="258"/>
            <ac:spMk id="15" creationId="{2F034F97-5CA3-08A8-F226-37999F9AC221}"/>
          </ac:spMkLst>
        </pc:spChg>
        <pc:spChg chg="add mod">
          <ac:chgData name="MARTINEZ GARCIA Leticia" userId="72266c3b-1c49-4d60-9de5-6537c86617e0" providerId="ADAL" clId="{CCF9BA13-8643-4E2C-92D1-1C02467A5719}" dt="2024-06-11T16:17:16.944" v="108" actId="14100"/>
          <ac:spMkLst>
            <pc:docMk/>
            <pc:sldMk cId="0" sldId="258"/>
            <ac:spMk id="18" creationId="{92EA1338-5861-0AA3-EFC9-0EF8CC7CC8B7}"/>
          </ac:spMkLst>
        </pc:spChg>
        <pc:grpChg chg="add mod">
          <ac:chgData name="MARTINEZ GARCIA Leticia" userId="72266c3b-1c49-4d60-9de5-6537c86617e0" providerId="ADAL" clId="{CCF9BA13-8643-4E2C-92D1-1C02467A5719}" dt="2024-06-11T16:17:16.944" v="108" actId="14100"/>
          <ac:grpSpMkLst>
            <pc:docMk/>
            <pc:sldMk cId="0" sldId="258"/>
            <ac:grpSpMk id="3" creationId="{88E94CEF-F976-451A-FC33-FB6EF9E29F67}"/>
          </ac:grpSpMkLst>
        </pc:grp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16" creationId="{527AFA5A-5595-50D7-0B8C-B6F551C8E1FB}"/>
          </ac:picMkLst>
        </pc:pic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17" creationId="{941A3228-309E-E384-5686-B5E25823BD12}"/>
          </ac:picMkLst>
        </pc:pic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19" creationId="{012A683D-95F7-40FC-984C-83015E571119}"/>
          </ac:picMkLst>
        </pc:pic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20" creationId="{A77D2BDD-1ACE-65E8-2667-364B8D23ED32}"/>
          </ac:picMkLst>
        </pc:picChg>
      </pc:sldChg>
      <pc:sldChg chg="del">
        <pc:chgData name="MARTINEZ GARCIA Leticia" userId="72266c3b-1c49-4d60-9de5-6537c86617e0" providerId="ADAL" clId="{CCF9BA13-8643-4E2C-92D1-1C02467A5719}" dt="2024-06-11T17:01:12.525" v="998" actId="2696"/>
        <pc:sldMkLst>
          <pc:docMk/>
          <pc:sldMk cId="0" sldId="259"/>
        </pc:sldMkLst>
      </pc:sldChg>
      <pc:sldChg chg="addSp modSp add">
        <pc:chgData name="MARTINEZ GARCIA Leticia" userId="72266c3b-1c49-4d60-9de5-6537c86617e0" providerId="ADAL" clId="{CCF9BA13-8643-4E2C-92D1-1C02467A5719}" dt="2024-06-11T16:18:03.505" v="109"/>
        <pc:sldMkLst>
          <pc:docMk/>
          <pc:sldMk cId="1631968663" sldId="260"/>
        </pc:sldMkLst>
        <pc:spChg chg="add mod">
          <ac:chgData name="MARTINEZ GARCIA Leticia" userId="72266c3b-1c49-4d60-9de5-6537c86617e0" providerId="ADAL" clId="{CCF9BA13-8643-4E2C-92D1-1C02467A5719}" dt="2024-06-11T16:18:03.505" v="109"/>
          <ac:spMkLst>
            <pc:docMk/>
            <pc:sldMk cId="1631968663" sldId="260"/>
            <ac:spMk id="2" creationId="{AAAAEC9B-1386-BB30-E8BA-6C5D2E1C31AE}"/>
          </ac:spMkLst>
        </pc:spChg>
        <pc:spChg chg="add mod">
          <ac:chgData name="MARTINEZ GARCIA Leticia" userId="72266c3b-1c49-4d60-9de5-6537c86617e0" providerId="ADAL" clId="{CCF9BA13-8643-4E2C-92D1-1C02467A5719}" dt="2024-06-11T16:18:03.505" v="109"/>
          <ac:spMkLst>
            <pc:docMk/>
            <pc:sldMk cId="1631968663" sldId="260"/>
            <ac:spMk id="4" creationId="{C74F2AE3-051E-14EE-CFA7-4D79067BD3F8}"/>
          </ac:spMkLst>
        </pc:spChg>
        <pc:cxnChg chg="add mod">
          <ac:chgData name="MARTINEZ GARCIA Leticia" userId="72266c3b-1c49-4d60-9de5-6537c86617e0" providerId="ADAL" clId="{CCF9BA13-8643-4E2C-92D1-1C02467A5719}" dt="2024-06-11T16:18:03.505" v="109"/>
          <ac:cxnSpMkLst>
            <pc:docMk/>
            <pc:sldMk cId="1631968663" sldId="260"/>
            <ac:cxnSpMk id="3" creationId="{908A605E-755B-3EAA-230A-CCD0A6642D24}"/>
          </ac:cxnSpMkLst>
        </pc:cxnChg>
      </pc:sldChg>
      <pc:sldChg chg="addSp delSp modSp add mod delAnim modAnim">
        <pc:chgData name="MARTINEZ GARCIA Leticia" userId="72266c3b-1c49-4d60-9de5-6537c86617e0" providerId="ADAL" clId="{CCF9BA13-8643-4E2C-92D1-1C02467A5719}" dt="2024-06-19T13:09:33.128" v="1335" actId="478"/>
        <pc:sldMkLst>
          <pc:docMk/>
          <pc:sldMk cId="2757396723" sldId="261"/>
        </pc:sldMkLst>
        <pc:spChg chg="add mod">
          <ac:chgData name="MARTINEZ GARCIA Leticia" userId="72266c3b-1c49-4d60-9de5-6537c86617e0" providerId="ADAL" clId="{CCF9BA13-8643-4E2C-92D1-1C02467A5719}" dt="2024-06-11T16:18:39.072" v="110"/>
          <ac:spMkLst>
            <pc:docMk/>
            <pc:sldMk cId="2757396723" sldId="261"/>
            <ac:spMk id="2" creationId="{F5754A77-9EEE-2FD4-99A1-B3ABE7D8483D}"/>
          </ac:spMkLst>
        </pc:spChg>
        <pc:spChg chg="add mod">
          <ac:chgData name="MARTINEZ GARCIA Leticia" userId="72266c3b-1c49-4d60-9de5-6537c86617e0" providerId="ADAL" clId="{CCF9BA13-8643-4E2C-92D1-1C02467A5719}" dt="2024-06-19T13:07:20.844" v="1156" actId="1076"/>
          <ac:spMkLst>
            <pc:docMk/>
            <pc:sldMk cId="2757396723" sldId="261"/>
            <ac:spMk id="5" creationId="{DCA033D1-2766-7286-D827-1DF3DCCB9FDD}"/>
          </ac:spMkLst>
        </pc:spChg>
        <pc:spChg chg="add mod">
          <ac:chgData name="MARTINEZ GARCIA Leticia" userId="72266c3b-1c49-4d60-9de5-6537c86617e0" providerId="ADAL" clId="{CCF9BA13-8643-4E2C-92D1-1C02467A5719}" dt="2024-06-19T13:07:28.162" v="1158" actId="1076"/>
          <ac:spMkLst>
            <pc:docMk/>
            <pc:sldMk cId="2757396723" sldId="261"/>
            <ac:spMk id="6" creationId="{200D30FC-894D-B1DF-A950-067DF856D286}"/>
          </ac:spMkLst>
        </pc:spChg>
        <pc:spChg chg="add mod">
          <ac:chgData name="MARTINEZ GARCIA Leticia" userId="72266c3b-1c49-4d60-9de5-6537c86617e0" providerId="ADAL" clId="{CCF9BA13-8643-4E2C-92D1-1C02467A5719}" dt="2024-06-19T13:07:17.178" v="1155" actId="1076"/>
          <ac:spMkLst>
            <pc:docMk/>
            <pc:sldMk cId="2757396723" sldId="261"/>
            <ac:spMk id="7" creationId="{6B356D9B-61F0-6803-3954-B039BF64F299}"/>
          </ac:spMkLst>
        </pc:spChg>
        <pc:spChg chg="add mod">
          <ac:chgData name="MARTINEZ GARCIA Leticia" userId="72266c3b-1c49-4d60-9de5-6537c86617e0" providerId="ADAL" clId="{CCF9BA13-8643-4E2C-92D1-1C02467A5719}" dt="2024-06-19T13:07:25.504" v="1157" actId="1076"/>
          <ac:spMkLst>
            <pc:docMk/>
            <pc:sldMk cId="2757396723" sldId="261"/>
            <ac:spMk id="8" creationId="{DDB5EBB8-E193-EA12-B514-4B4DBE846E3D}"/>
          </ac:spMkLst>
        </pc:spChg>
        <pc:spChg chg="add mod">
          <ac:chgData name="MARTINEZ GARCIA Leticia" userId="72266c3b-1c49-4d60-9de5-6537c86617e0" providerId="ADAL" clId="{CCF9BA13-8643-4E2C-92D1-1C02467A5719}" dt="2024-06-11T16:49:29.505" v="844" actId="1076"/>
          <ac:spMkLst>
            <pc:docMk/>
            <pc:sldMk cId="2757396723" sldId="261"/>
            <ac:spMk id="9" creationId="{CED86ED9-5E6A-A553-8AC5-530E1C63C28C}"/>
          </ac:spMkLst>
        </pc:spChg>
        <pc:spChg chg="add mod">
          <ac:chgData name="MARTINEZ GARCIA Leticia" userId="72266c3b-1c49-4d60-9de5-6537c86617e0" providerId="ADAL" clId="{CCF9BA13-8643-4E2C-92D1-1C02467A5719}" dt="2024-06-11T16:52:38.477" v="953" actId="404"/>
          <ac:spMkLst>
            <pc:docMk/>
            <pc:sldMk cId="2757396723" sldId="261"/>
            <ac:spMk id="10" creationId="{B9555B12-9A6E-F976-9E15-74294DD5D63A}"/>
          </ac:spMkLst>
        </pc:spChg>
        <pc:spChg chg="add mod">
          <ac:chgData name="MARTINEZ GARCIA Leticia" userId="72266c3b-1c49-4d60-9de5-6537c86617e0" providerId="ADAL" clId="{CCF9BA13-8643-4E2C-92D1-1C02467A5719}" dt="2024-06-19T13:07:31.541" v="1159" actId="1076"/>
          <ac:spMkLst>
            <pc:docMk/>
            <pc:sldMk cId="2757396723" sldId="261"/>
            <ac:spMk id="11" creationId="{0D25A508-9A23-5EB0-49A7-ED3E9C2F5775}"/>
          </ac:spMkLst>
        </pc:spChg>
        <pc:spChg chg="add del mod">
          <ac:chgData name="MARTINEZ GARCIA Leticia" userId="72266c3b-1c49-4d60-9de5-6537c86617e0" providerId="ADAL" clId="{CCF9BA13-8643-4E2C-92D1-1C02467A5719}" dt="2024-06-19T13:09:30.227" v="1332" actId="478"/>
          <ac:spMkLst>
            <pc:docMk/>
            <pc:sldMk cId="2757396723" sldId="261"/>
            <ac:spMk id="12" creationId="{8C28E058-CEF3-9435-C703-72DF95287EA2}"/>
          </ac:spMkLst>
        </pc:spChg>
        <pc:spChg chg="add del mod">
          <ac:chgData name="MARTINEZ GARCIA Leticia" userId="72266c3b-1c49-4d60-9de5-6537c86617e0" providerId="ADAL" clId="{CCF9BA13-8643-4E2C-92D1-1C02467A5719}" dt="2024-06-11T16:44:08.994" v="717" actId="478"/>
          <ac:spMkLst>
            <pc:docMk/>
            <pc:sldMk cId="2757396723" sldId="261"/>
            <ac:spMk id="12" creationId="{A5373129-C3A1-A82B-175B-7EE576599E5B}"/>
          </ac:spMkLst>
        </pc:spChg>
        <pc:spChg chg="add mod">
          <ac:chgData name="MARTINEZ GARCIA Leticia" userId="72266c3b-1c49-4d60-9de5-6537c86617e0" providerId="ADAL" clId="{CCF9BA13-8643-4E2C-92D1-1C02467A5719}" dt="2024-06-11T16:52:09.894" v="933" actId="1076"/>
          <ac:spMkLst>
            <pc:docMk/>
            <pc:sldMk cId="2757396723" sldId="261"/>
            <ac:spMk id="13" creationId="{E0AF0BCE-993B-6A0D-7FBC-2321C9A74AB2}"/>
          </ac:spMkLst>
        </pc:spChg>
        <pc:spChg chg="add del mod">
          <ac:chgData name="MARTINEZ GARCIA Leticia" userId="72266c3b-1c49-4d60-9de5-6537c86617e0" providerId="ADAL" clId="{CCF9BA13-8643-4E2C-92D1-1C02467A5719}" dt="2024-06-11T16:51:07.063" v="857" actId="478"/>
          <ac:spMkLst>
            <pc:docMk/>
            <pc:sldMk cId="2757396723" sldId="261"/>
            <ac:spMk id="14" creationId="{A05716C5-3807-9C58-4C0C-299FD6230B38}"/>
          </ac:spMkLst>
        </pc:spChg>
        <pc:spChg chg="add del mod">
          <ac:chgData name="MARTINEZ GARCIA Leticia" userId="72266c3b-1c49-4d60-9de5-6537c86617e0" providerId="ADAL" clId="{CCF9BA13-8643-4E2C-92D1-1C02467A5719}" dt="2024-06-19T13:09:30.229" v="1334"/>
          <ac:spMkLst>
            <pc:docMk/>
            <pc:sldMk cId="2757396723" sldId="261"/>
            <ac:spMk id="14" creationId="{BDB5F512-803B-F712-CC04-18788B403CA8}"/>
          </ac:spMkLst>
        </pc:spChg>
        <pc:spChg chg="add del mod">
          <ac:chgData name="MARTINEZ GARCIA Leticia" userId="72266c3b-1c49-4d60-9de5-6537c86617e0" providerId="ADAL" clId="{CCF9BA13-8643-4E2C-92D1-1C02467A5719}" dt="2024-06-19T13:09:33.128" v="1335" actId="478"/>
          <ac:spMkLst>
            <pc:docMk/>
            <pc:sldMk cId="2757396723" sldId="261"/>
            <ac:spMk id="15" creationId="{0CE56689-7EBD-59CA-6371-819938C16274}"/>
          </ac:spMkLst>
        </pc:spChg>
        <pc:graphicFrameChg chg="add mod">
          <ac:chgData name="MARTINEZ GARCIA Leticia" userId="72266c3b-1c49-4d60-9de5-6537c86617e0" providerId="ADAL" clId="{CCF9BA13-8643-4E2C-92D1-1C02467A5719}" dt="2024-06-11T16:18:39.072" v="110"/>
          <ac:graphicFrameMkLst>
            <pc:docMk/>
            <pc:sldMk cId="2757396723" sldId="261"/>
            <ac:graphicFrameMk id="4" creationId="{F3E56A14-0B6B-0135-80D9-E76762C7C355}"/>
          </ac:graphicFrameMkLst>
        </pc:graphicFrameChg>
        <pc:cxnChg chg="add mod">
          <ac:chgData name="MARTINEZ GARCIA Leticia" userId="72266c3b-1c49-4d60-9de5-6537c86617e0" providerId="ADAL" clId="{CCF9BA13-8643-4E2C-92D1-1C02467A5719}" dt="2024-06-11T16:18:39.072" v="110"/>
          <ac:cxnSpMkLst>
            <pc:docMk/>
            <pc:sldMk cId="2757396723" sldId="261"/>
            <ac:cxnSpMk id="3" creationId="{B1747C66-E1DA-1F1B-4C13-E01ED6172733}"/>
          </ac:cxnSpMkLst>
        </pc:cxnChg>
      </pc:sldChg>
      <pc:sldChg chg="addSp delSp modSp add mod delAnim">
        <pc:chgData name="MARTINEZ GARCIA Leticia" userId="72266c3b-1c49-4d60-9de5-6537c86617e0" providerId="ADAL" clId="{CCF9BA13-8643-4E2C-92D1-1C02467A5719}" dt="2024-06-11T16:58:58.997" v="980" actId="1076"/>
        <pc:sldMkLst>
          <pc:docMk/>
          <pc:sldMk cId="964963780" sldId="262"/>
        </pc:sldMkLst>
        <pc:spChg chg="del mod">
          <ac:chgData name="MARTINEZ GARCIA Leticia" userId="72266c3b-1c49-4d60-9de5-6537c86617e0" providerId="ADAL" clId="{CCF9BA13-8643-4E2C-92D1-1C02467A5719}" dt="2024-06-11T16:20:53.263" v="119" actId="478"/>
          <ac:spMkLst>
            <pc:docMk/>
            <pc:sldMk cId="964963780" sldId="262"/>
            <ac:spMk id="2" creationId="{F5754A77-9EEE-2FD4-99A1-B3ABE7D8483D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5" creationId="{DCA033D1-2766-7286-D827-1DF3DCCB9FDD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6" creationId="{200D30FC-894D-B1DF-A950-067DF856D286}"/>
          </ac:spMkLst>
        </pc:spChg>
        <pc:spChg chg="del">
          <ac:chgData name="MARTINEZ GARCIA Leticia" userId="72266c3b-1c49-4d60-9de5-6537c86617e0" providerId="ADAL" clId="{CCF9BA13-8643-4E2C-92D1-1C02467A5719}" dt="2024-06-11T16:20:05.952" v="116" actId="478"/>
          <ac:spMkLst>
            <pc:docMk/>
            <pc:sldMk cId="964963780" sldId="262"/>
            <ac:spMk id="7" creationId="{6B356D9B-61F0-6803-3954-B039BF64F299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8" creationId="{DDB5EBB8-E193-EA12-B514-4B4DBE846E3D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9" creationId="{CED86ED9-5E6A-A553-8AC5-530E1C63C28C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10" creationId="{B9555B12-9A6E-F976-9E15-74294DD5D63A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11" creationId="{0D25A508-9A23-5EB0-49A7-ED3E9C2F5775}"/>
          </ac:spMkLst>
        </pc:spChg>
        <pc:spChg chg="del">
          <ac:chgData name="MARTINEZ GARCIA Leticia" userId="72266c3b-1c49-4d60-9de5-6537c86617e0" providerId="ADAL" clId="{CCF9BA13-8643-4E2C-92D1-1C02467A5719}" dt="2024-06-11T16:20:02.437" v="115" actId="478"/>
          <ac:spMkLst>
            <pc:docMk/>
            <pc:sldMk cId="964963780" sldId="262"/>
            <ac:spMk id="12" creationId="{A5373129-C3A1-A82B-175B-7EE576599E5B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3" creationId="{F62ECE65-A1EC-4767-B910-956A5A10583E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5" creationId="{E566101E-B392-47C7-DA53-BC5869764B7C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6" creationId="{67BBC393-66E1-7CED-D4D6-7F06B3D38F3D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7" creationId="{DD91F240-63C8-53C1-0053-61FF8906B135}"/>
          </ac:spMkLst>
        </pc:spChg>
        <pc:spChg chg="add mod">
          <ac:chgData name="MARTINEZ GARCIA Leticia" userId="72266c3b-1c49-4d60-9de5-6537c86617e0" providerId="ADAL" clId="{CCF9BA13-8643-4E2C-92D1-1C02467A5719}" dt="2024-06-11T16:20:54.137" v="120"/>
          <ac:spMkLst>
            <pc:docMk/>
            <pc:sldMk cId="964963780" sldId="262"/>
            <ac:spMk id="19" creationId="{0968BABB-9942-5D42-BCF1-F07359AA2D97}"/>
          </ac:spMkLst>
        </pc:spChg>
        <pc:spChg chg="add mod">
          <ac:chgData name="MARTINEZ GARCIA Leticia" userId="72266c3b-1c49-4d60-9de5-6537c86617e0" providerId="ADAL" clId="{CCF9BA13-8643-4E2C-92D1-1C02467A5719}" dt="2024-06-11T16:58:56.020" v="979" actId="1076"/>
          <ac:spMkLst>
            <pc:docMk/>
            <pc:sldMk cId="964963780" sldId="262"/>
            <ac:spMk id="21" creationId="{80E704AA-EA60-CE3C-30F5-99BFB54C6919}"/>
          </ac:spMkLst>
        </pc:spChg>
        <pc:spChg chg="add mod">
          <ac:chgData name="MARTINEZ GARCIA Leticia" userId="72266c3b-1c49-4d60-9de5-6537c86617e0" providerId="ADAL" clId="{CCF9BA13-8643-4E2C-92D1-1C02467A5719}" dt="2024-06-11T16:58:52.529" v="978" actId="1076"/>
          <ac:spMkLst>
            <pc:docMk/>
            <pc:sldMk cId="964963780" sldId="262"/>
            <ac:spMk id="22" creationId="{B0A5D187-C233-C8A3-E7B1-55D6C432A7D1}"/>
          </ac:spMkLst>
        </pc:spChg>
        <pc:spChg chg="add mod">
          <ac:chgData name="MARTINEZ GARCIA Leticia" userId="72266c3b-1c49-4d60-9de5-6537c86617e0" providerId="ADAL" clId="{CCF9BA13-8643-4E2C-92D1-1C02467A5719}" dt="2024-06-11T16:58:58.997" v="980" actId="1076"/>
          <ac:spMkLst>
            <pc:docMk/>
            <pc:sldMk cId="964963780" sldId="262"/>
            <ac:spMk id="23" creationId="{27F50DBC-4226-0B64-073B-8232DDD5C7CB}"/>
          </ac:spMkLst>
        </pc:spChg>
        <pc:graphicFrameChg chg="del">
          <ac:chgData name="MARTINEZ GARCIA Leticia" userId="72266c3b-1c49-4d60-9de5-6537c86617e0" providerId="ADAL" clId="{CCF9BA13-8643-4E2C-92D1-1C02467A5719}" dt="2024-06-11T16:20:00.408" v="114" actId="478"/>
          <ac:graphicFrameMkLst>
            <pc:docMk/>
            <pc:sldMk cId="964963780" sldId="262"/>
            <ac:graphicFrameMk id="4" creationId="{F3E56A14-0B6B-0135-80D9-E76762C7C355}"/>
          </ac:graphicFrameMkLst>
        </pc:graphicFrameChg>
        <pc:picChg chg="add mod">
          <ac:chgData name="MARTINEZ GARCIA Leticia" userId="72266c3b-1c49-4d60-9de5-6537c86617e0" providerId="ADAL" clId="{CCF9BA13-8643-4E2C-92D1-1C02467A5719}" dt="2024-06-11T16:20:44.262" v="117"/>
          <ac:picMkLst>
            <pc:docMk/>
            <pc:sldMk cId="964963780" sldId="262"/>
            <ac:picMk id="18" creationId="{2EB7E190-DE95-CC28-651C-7E3AC4AA0A0F}"/>
          </ac:picMkLst>
        </pc:picChg>
        <pc:picChg chg="add mod">
          <ac:chgData name="MARTINEZ GARCIA Leticia" userId="72266c3b-1c49-4d60-9de5-6537c86617e0" providerId="ADAL" clId="{CCF9BA13-8643-4E2C-92D1-1C02467A5719}" dt="2024-06-11T16:20:54.137" v="120"/>
          <ac:picMkLst>
            <pc:docMk/>
            <pc:sldMk cId="964963780" sldId="262"/>
            <ac:picMk id="24" creationId="{168901E2-CB2B-7135-38B3-8A9A21249E9E}"/>
          </ac:picMkLst>
        </pc:picChg>
        <pc:cxnChg chg="del">
          <ac:chgData name="MARTINEZ GARCIA Leticia" userId="72266c3b-1c49-4d60-9de5-6537c86617e0" providerId="ADAL" clId="{CCF9BA13-8643-4E2C-92D1-1C02467A5719}" dt="2024-06-11T16:20:49.860" v="118" actId="478"/>
          <ac:cxnSpMkLst>
            <pc:docMk/>
            <pc:sldMk cId="964963780" sldId="262"/>
            <ac:cxnSpMk id="3" creationId="{B1747C66-E1DA-1F1B-4C13-E01ED6172733}"/>
          </ac:cxnSpMkLst>
        </pc:cxnChg>
        <pc:cxnChg chg="add mod">
          <ac:chgData name="MARTINEZ GARCIA Leticia" userId="72266c3b-1c49-4d60-9de5-6537c86617e0" providerId="ADAL" clId="{CCF9BA13-8643-4E2C-92D1-1C02467A5719}" dt="2024-06-11T16:20:44.262" v="117"/>
          <ac:cxnSpMkLst>
            <pc:docMk/>
            <pc:sldMk cId="964963780" sldId="262"/>
            <ac:cxnSpMk id="14" creationId="{4FB8B598-48E8-0071-945E-E53C559690B4}"/>
          </ac:cxnSpMkLst>
        </pc:cxnChg>
        <pc:cxnChg chg="add mod">
          <ac:chgData name="MARTINEZ GARCIA Leticia" userId="72266c3b-1c49-4d60-9de5-6537c86617e0" providerId="ADAL" clId="{CCF9BA13-8643-4E2C-92D1-1C02467A5719}" dt="2024-06-11T16:20:54.137" v="120"/>
          <ac:cxnSpMkLst>
            <pc:docMk/>
            <pc:sldMk cId="964963780" sldId="262"/>
            <ac:cxnSpMk id="20" creationId="{0FE46336-9D43-1736-832D-167BD38A7F0B}"/>
          </ac:cxnSpMkLst>
        </pc:cxnChg>
      </pc:sldChg>
      <pc:sldChg chg="addSp delSp modSp add mod delAnim">
        <pc:chgData name="MARTINEZ GARCIA Leticia" userId="72266c3b-1c49-4d60-9de5-6537c86617e0" providerId="ADAL" clId="{CCF9BA13-8643-4E2C-92D1-1C02467A5719}" dt="2024-06-11T17:03:30.510" v="1101" actId="14100"/>
        <pc:sldMkLst>
          <pc:docMk/>
          <pc:sldMk cId="2004938112" sldId="263"/>
        </pc:sldMkLst>
        <pc:spChg chg="mod">
          <ac:chgData name="MARTINEZ GARCIA Leticia" userId="72266c3b-1c49-4d60-9de5-6537c86617e0" providerId="ADAL" clId="{CCF9BA13-8643-4E2C-92D1-1C02467A5719}" dt="2024-06-11T16:43:38.165" v="713" actId="20577"/>
          <ac:spMkLst>
            <pc:docMk/>
            <pc:sldMk cId="2004938112" sldId="263"/>
            <ac:spMk id="2" creationId="{F5754A77-9EEE-2FD4-99A1-B3ABE7D8483D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5" creationId="{DCA033D1-2766-7286-D827-1DF3DCCB9FDD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6" creationId="{200D30FC-894D-B1DF-A950-067DF856D286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7" creationId="{6B356D9B-61F0-6803-3954-B039BF64F299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8" creationId="{DDB5EBB8-E193-EA12-B514-4B4DBE846E3D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9" creationId="{CED86ED9-5E6A-A553-8AC5-530E1C63C28C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10" creationId="{B9555B12-9A6E-F976-9E15-74294DD5D63A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11" creationId="{0D25A508-9A23-5EB0-49A7-ED3E9C2F5775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12" creationId="{A5373129-C3A1-A82B-175B-7EE576599E5B}"/>
          </ac:spMkLst>
        </pc:spChg>
        <pc:spChg chg="add mod">
          <ac:chgData name="MARTINEZ GARCIA Leticia" userId="72266c3b-1c49-4d60-9de5-6537c86617e0" providerId="ADAL" clId="{CCF9BA13-8643-4E2C-92D1-1C02467A5719}" dt="2024-06-11T16:50:13.113" v="849" actId="1076"/>
          <ac:spMkLst>
            <pc:docMk/>
            <pc:sldMk cId="2004938112" sldId="263"/>
            <ac:spMk id="17" creationId="{871032CF-BB19-CDE1-F7FF-99B2CEF08D26}"/>
          </ac:spMkLst>
        </pc:spChg>
        <pc:spChg chg="add mod">
          <ac:chgData name="MARTINEZ GARCIA Leticia" userId="72266c3b-1c49-4d60-9de5-6537c86617e0" providerId="ADAL" clId="{CCF9BA13-8643-4E2C-92D1-1C02467A5719}" dt="2024-06-11T16:56:53.839" v="977" actId="1076"/>
          <ac:spMkLst>
            <pc:docMk/>
            <pc:sldMk cId="2004938112" sldId="263"/>
            <ac:spMk id="21" creationId="{B85D9E18-EFC7-C65D-7AEC-12CBFE22CA2B}"/>
          </ac:spMkLst>
        </pc:spChg>
        <pc:graphicFrameChg chg="del">
          <ac:chgData name="MARTINEZ GARCIA Leticia" userId="72266c3b-1c49-4d60-9de5-6537c86617e0" providerId="ADAL" clId="{CCF9BA13-8643-4E2C-92D1-1C02467A5719}" dt="2024-06-11T16:32:09.252" v="133" actId="478"/>
          <ac:graphicFrameMkLst>
            <pc:docMk/>
            <pc:sldMk cId="2004938112" sldId="263"/>
            <ac:graphicFrameMk id="4" creationId="{F3E56A14-0B6B-0135-80D9-E76762C7C355}"/>
          </ac:graphicFrameMkLst>
        </pc:graphicFrameChg>
        <pc:picChg chg="add mod">
          <ac:chgData name="MARTINEZ GARCIA Leticia" userId="72266c3b-1c49-4d60-9de5-6537c86617e0" providerId="ADAL" clId="{CCF9BA13-8643-4E2C-92D1-1C02467A5719}" dt="2024-06-11T17:03:30.510" v="1101" actId="14100"/>
          <ac:picMkLst>
            <pc:docMk/>
            <pc:sldMk cId="2004938112" sldId="263"/>
            <ac:picMk id="14" creationId="{32999DC2-4EF2-AB02-56BE-D9DF81668126}"/>
          </ac:picMkLst>
        </pc:picChg>
        <pc:picChg chg="add mod ord modCrop">
          <ac:chgData name="MARTINEZ GARCIA Leticia" userId="72266c3b-1c49-4d60-9de5-6537c86617e0" providerId="ADAL" clId="{CCF9BA13-8643-4E2C-92D1-1C02467A5719}" dt="2024-06-11T16:56:11.106" v="971" actId="1076"/>
          <ac:picMkLst>
            <pc:docMk/>
            <pc:sldMk cId="2004938112" sldId="263"/>
            <ac:picMk id="16" creationId="{125FBB1A-8396-B2B9-5BFF-6FC92B603029}"/>
          </ac:picMkLst>
        </pc:picChg>
        <pc:picChg chg="add del mod modCrop">
          <ac:chgData name="MARTINEZ GARCIA Leticia" userId="72266c3b-1c49-4d60-9de5-6537c86617e0" providerId="ADAL" clId="{CCF9BA13-8643-4E2C-92D1-1C02467A5719}" dt="2024-06-11T16:43:24.741" v="704" actId="478"/>
          <ac:picMkLst>
            <pc:docMk/>
            <pc:sldMk cId="2004938112" sldId="263"/>
            <ac:picMk id="19" creationId="{8E50FB04-C036-ACD2-40DB-E7787A8DB39A}"/>
          </ac:picMkLst>
        </pc:picChg>
        <pc:picChg chg="add mod">
          <ac:chgData name="MARTINEZ GARCIA Leticia" userId="72266c3b-1c49-4d60-9de5-6537c86617e0" providerId="ADAL" clId="{CCF9BA13-8643-4E2C-92D1-1C02467A5719}" dt="2024-06-11T16:56:04.876" v="969" actId="1076"/>
          <ac:picMkLst>
            <pc:docMk/>
            <pc:sldMk cId="2004938112" sldId="263"/>
            <ac:picMk id="23" creationId="{D551A418-07D0-48C7-F070-8A4886F74F09}"/>
          </ac:picMkLst>
        </pc:picChg>
      </pc:sldChg>
      <pc:sldChg chg="addSp delSp modSp add mod modAnim">
        <pc:chgData name="MARTINEZ GARCIA Leticia" userId="72266c3b-1c49-4d60-9de5-6537c86617e0" providerId="ADAL" clId="{CCF9BA13-8643-4E2C-92D1-1C02467A5719}" dt="2024-06-18T09:08:22.899" v="1103" actId="20577"/>
        <pc:sldMkLst>
          <pc:docMk/>
          <pc:sldMk cId="2981662629" sldId="264"/>
        </pc:sldMkLst>
        <pc:spChg chg="add mod">
          <ac:chgData name="MARTINEZ GARCIA Leticia" userId="72266c3b-1c49-4d60-9de5-6537c86617e0" providerId="ADAL" clId="{CCF9BA13-8643-4E2C-92D1-1C02467A5719}" dt="2024-06-11T17:03:09.267" v="1098" actId="20577"/>
          <ac:spMkLst>
            <pc:docMk/>
            <pc:sldMk cId="2981662629" sldId="264"/>
            <ac:spMk id="2" creationId="{7C164991-44B5-AD22-3ADE-22D8DA1C7215}"/>
          </ac:spMkLst>
        </pc:spChg>
        <pc:spChg chg="add mod">
          <ac:chgData name="MARTINEZ GARCIA Leticia" userId="72266c3b-1c49-4d60-9de5-6537c86617e0" providerId="ADAL" clId="{CCF9BA13-8643-4E2C-92D1-1C02467A5719}" dt="2024-06-18T09:08:22.899" v="1103" actId="20577"/>
          <ac:spMkLst>
            <pc:docMk/>
            <pc:sldMk cId="2981662629" sldId="264"/>
            <ac:spMk id="4" creationId="{50125004-30DD-0BC1-0020-BC40A2239485}"/>
          </ac:spMkLst>
        </pc:spChg>
        <pc:spChg chg="add mod">
          <ac:chgData name="MARTINEZ GARCIA Leticia" userId="72266c3b-1c49-4d60-9de5-6537c86617e0" providerId="ADAL" clId="{CCF9BA13-8643-4E2C-92D1-1C02467A5719}" dt="2024-06-11T17:01:03.321" v="989" actId="1076"/>
          <ac:spMkLst>
            <pc:docMk/>
            <pc:sldMk cId="2981662629" sldId="264"/>
            <ac:spMk id="7" creationId="{B6E96EB5-983B-9669-2FFE-7D4D45AB3B6A}"/>
          </ac:spMkLst>
        </pc:spChg>
        <pc:spChg chg="del">
          <ac:chgData name="MARTINEZ GARCIA Leticia" userId="72266c3b-1c49-4d60-9de5-6537c86617e0" providerId="ADAL" clId="{CCF9BA13-8643-4E2C-92D1-1C02467A5719}" dt="2024-06-11T17:00:57.357" v="987" actId="478"/>
          <ac:spMkLst>
            <pc:docMk/>
            <pc:sldMk cId="2981662629" sldId="264"/>
            <ac:spMk id="19" creationId="{0968BABB-9942-5D42-BCF1-F07359AA2D97}"/>
          </ac:spMkLst>
        </pc:spChg>
        <pc:spChg chg="del">
          <ac:chgData name="MARTINEZ GARCIA Leticia" userId="72266c3b-1c49-4d60-9de5-6537c86617e0" providerId="ADAL" clId="{CCF9BA13-8643-4E2C-92D1-1C02467A5719}" dt="2024-06-11T17:00:47.314" v="982" actId="478"/>
          <ac:spMkLst>
            <pc:docMk/>
            <pc:sldMk cId="2981662629" sldId="264"/>
            <ac:spMk id="21" creationId="{80E704AA-EA60-CE3C-30F5-99BFB54C6919}"/>
          </ac:spMkLst>
        </pc:spChg>
        <pc:spChg chg="del mod">
          <ac:chgData name="MARTINEZ GARCIA Leticia" userId="72266c3b-1c49-4d60-9de5-6537c86617e0" providerId="ADAL" clId="{CCF9BA13-8643-4E2C-92D1-1C02467A5719}" dt="2024-06-11T17:00:54.477" v="986" actId="478"/>
          <ac:spMkLst>
            <pc:docMk/>
            <pc:sldMk cId="2981662629" sldId="264"/>
            <ac:spMk id="22" creationId="{B0A5D187-C233-C8A3-E7B1-55D6C432A7D1}"/>
          </ac:spMkLst>
        </pc:spChg>
        <pc:spChg chg="del">
          <ac:chgData name="MARTINEZ GARCIA Leticia" userId="72266c3b-1c49-4d60-9de5-6537c86617e0" providerId="ADAL" clId="{CCF9BA13-8643-4E2C-92D1-1C02467A5719}" dt="2024-06-11T17:00:51.627" v="984" actId="478"/>
          <ac:spMkLst>
            <pc:docMk/>
            <pc:sldMk cId="2981662629" sldId="264"/>
            <ac:spMk id="23" creationId="{27F50DBC-4226-0B64-073B-8232DDD5C7CB}"/>
          </ac:spMkLst>
        </pc:spChg>
        <pc:picChg chg="add mod">
          <ac:chgData name="MARTINEZ GARCIA Leticia" userId="72266c3b-1c49-4d60-9de5-6537c86617e0" providerId="ADAL" clId="{CCF9BA13-8643-4E2C-92D1-1C02467A5719}" dt="2024-06-11T17:03:15.376" v="1100" actId="1076"/>
          <ac:picMkLst>
            <pc:docMk/>
            <pc:sldMk cId="2981662629" sldId="264"/>
            <ac:picMk id="5" creationId="{3878A759-3EBD-1F3E-6231-EA102FE49044}"/>
          </ac:picMkLst>
        </pc:picChg>
        <pc:picChg chg="add mod">
          <ac:chgData name="MARTINEZ GARCIA Leticia" userId="72266c3b-1c49-4d60-9de5-6537c86617e0" providerId="ADAL" clId="{CCF9BA13-8643-4E2C-92D1-1C02467A5719}" dt="2024-06-11T17:00:57.903" v="988"/>
          <ac:picMkLst>
            <pc:docMk/>
            <pc:sldMk cId="2981662629" sldId="264"/>
            <ac:picMk id="6" creationId="{9353D4B1-6409-53CC-6574-CCCFB108315E}"/>
          </ac:picMkLst>
        </pc:picChg>
        <pc:picChg chg="add mod">
          <ac:chgData name="MARTINEZ GARCIA Leticia" userId="72266c3b-1c49-4d60-9de5-6537c86617e0" providerId="ADAL" clId="{CCF9BA13-8643-4E2C-92D1-1C02467A5719}" dt="2024-06-11T17:00:57.903" v="988"/>
          <ac:picMkLst>
            <pc:docMk/>
            <pc:sldMk cId="2981662629" sldId="264"/>
            <ac:picMk id="8" creationId="{779083ED-752D-8C3D-280B-E8BFEC20766F}"/>
          </ac:picMkLst>
        </pc:picChg>
        <pc:picChg chg="del">
          <ac:chgData name="MARTINEZ GARCIA Leticia" userId="72266c3b-1c49-4d60-9de5-6537c86617e0" providerId="ADAL" clId="{CCF9BA13-8643-4E2C-92D1-1C02467A5719}" dt="2024-06-11T17:00:48.506" v="983" actId="478"/>
          <ac:picMkLst>
            <pc:docMk/>
            <pc:sldMk cId="2981662629" sldId="264"/>
            <ac:picMk id="24" creationId="{168901E2-CB2B-7135-38B3-8A9A21249E9E}"/>
          </ac:picMkLst>
        </pc:picChg>
        <pc:cxnChg chg="add mod">
          <ac:chgData name="MARTINEZ GARCIA Leticia" userId="72266c3b-1c49-4d60-9de5-6537c86617e0" providerId="ADAL" clId="{CCF9BA13-8643-4E2C-92D1-1C02467A5719}" dt="2024-06-11T17:00:57.903" v="988"/>
          <ac:cxnSpMkLst>
            <pc:docMk/>
            <pc:sldMk cId="2981662629" sldId="264"/>
            <ac:cxnSpMk id="3" creationId="{9D28A84E-1A24-0335-FBAF-E131C68B69A4}"/>
          </ac:cxnSpMkLst>
        </pc:cxnChg>
        <pc:cxnChg chg="del">
          <ac:chgData name="MARTINEZ GARCIA Leticia" userId="72266c3b-1c49-4d60-9de5-6537c86617e0" providerId="ADAL" clId="{CCF9BA13-8643-4E2C-92D1-1C02467A5719}" dt="2024-06-11T17:00:51.627" v="984" actId="478"/>
          <ac:cxnSpMkLst>
            <pc:docMk/>
            <pc:sldMk cId="2981662629" sldId="264"/>
            <ac:cxnSpMk id="20" creationId="{0FE46336-9D43-1736-832D-167BD38A7F0B}"/>
          </ac:cxnSpMkLst>
        </pc:cxnChg>
      </pc:sldChg>
      <pc:sldChg chg="addSp delSp modSp add mod delAnim">
        <pc:chgData name="MARTINEZ GARCIA Leticia" userId="72266c3b-1c49-4d60-9de5-6537c86617e0" providerId="ADAL" clId="{CCF9BA13-8643-4E2C-92D1-1C02467A5719}" dt="2024-06-19T09:59:55.796" v="1154" actId="20577"/>
        <pc:sldMkLst>
          <pc:docMk/>
          <pc:sldMk cId="3489658430" sldId="265"/>
        </pc:sldMkLst>
        <pc:spChg chg="del">
          <ac:chgData name="MARTINEZ GARCIA Leticia" userId="72266c3b-1c49-4d60-9de5-6537c86617e0" providerId="ADAL" clId="{CCF9BA13-8643-4E2C-92D1-1C02467A5719}" dt="2024-06-11T17:01:38.865" v="1000" actId="478"/>
          <ac:spMkLst>
            <pc:docMk/>
            <pc:sldMk cId="3489658430" sldId="265"/>
            <ac:spMk id="2" creationId="{7C164991-44B5-AD22-3ADE-22D8DA1C7215}"/>
          </ac:spMkLst>
        </pc:spChg>
        <pc:spChg chg="del">
          <ac:chgData name="MARTINEZ GARCIA Leticia" userId="72266c3b-1c49-4d60-9de5-6537c86617e0" providerId="ADAL" clId="{CCF9BA13-8643-4E2C-92D1-1C02467A5719}" dt="2024-06-11T17:01:38.865" v="1000" actId="478"/>
          <ac:spMkLst>
            <pc:docMk/>
            <pc:sldMk cId="3489658430" sldId="265"/>
            <ac:spMk id="4" creationId="{50125004-30DD-0BC1-0020-BC40A2239485}"/>
          </ac:spMkLst>
        </pc:spChg>
        <pc:spChg chg="del">
          <ac:chgData name="MARTINEZ GARCIA Leticia" userId="72266c3b-1c49-4d60-9de5-6537c86617e0" providerId="ADAL" clId="{CCF9BA13-8643-4E2C-92D1-1C02467A5719}" dt="2024-06-11T17:01:38.865" v="1000" actId="478"/>
          <ac:spMkLst>
            <pc:docMk/>
            <pc:sldMk cId="3489658430" sldId="265"/>
            <ac:spMk id="7" creationId="{B6E96EB5-983B-9669-2FFE-7D4D45AB3B6A}"/>
          </ac:spMkLst>
        </pc:spChg>
        <pc:spChg chg="add mod">
          <ac:chgData name="MARTINEZ GARCIA Leticia" userId="72266c3b-1c49-4d60-9de5-6537c86617e0" providerId="ADAL" clId="{CCF9BA13-8643-4E2C-92D1-1C02467A5719}" dt="2024-06-11T17:01:39.936" v="1001"/>
          <ac:spMkLst>
            <pc:docMk/>
            <pc:sldMk cId="3489658430" sldId="265"/>
            <ac:spMk id="9" creationId="{032ECE43-A29C-9CD1-3536-3EFAB611C0A2}"/>
          </ac:spMkLst>
        </pc:spChg>
        <pc:spChg chg="add mod">
          <ac:chgData name="MARTINEZ GARCIA Leticia" userId="72266c3b-1c49-4d60-9de5-6537c86617e0" providerId="ADAL" clId="{CCF9BA13-8643-4E2C-92D1-1C02467A5719}" dt="2024-06-19T09:59:55.796" v="1154" actId="20577"/>
          <ac:spMkLst>
            <pc:docMk/>
            <pc:sldMk cId="3489658430" sldId="265"/>
            <ac:spMk id="11" creationId="{46F73565-CF38-DE45-E86E-BA10C15B1FC0}"/>
          </ac:spMkLst>
        </pc:spChg>
        <pc:spChg chg="add mod">
          <ac:chgData name="MARTINEZ GARCIA Leticia" userId="72266c3b-1c49-4d60-9de5-6537c86617e0" providerId="ADAL" clId="{CCF9BA13-8643-4E2C-92D1-1C02467A5719}" dt="2024-06-11T17:01:39.936" v="1001"/>
          <ac:spMkLst>
            <pc:docMk/>
            <pc:sldMk cId="3489658430" sldId="265"/>
            <ac:spMk id="12" creationId="{4F829352-B56A-F303-BF46-3E8FA214F679}"/>
          </ac:spMkLst>
        </pc:spChg>
        <pc:picChg chg="del">
          <ac:chgData name="MARTINEZ GARCIA Leticia" userId="72266c3b-1c49-4d60-9de5-6537c86617e0" providerId="ADAL" clId="{CCF9BA13-8643-4E2C-92D1-1C02467A5719}" dt="2024-06-11T17:01:38.865" v="1000" actId="478"/>
          <ac:picMkLst>
            <pc:docMk/>
            <pc:sldMk cId="3489658430" sldId="265"/>
            <ac:picMk id="5" creationId="{3878A759-3EBD-1F3E-6231-EA102FE49044}"/>
          </ac:picMkLst>
        </pc:picChg>
        <pc:picChg chg="del">
          <ac:chgData name="MARTINEZ GARCIA Leticia" userId="72266c3b-1c49-4d60-9de5-6537c86617e0" providerId="ADAL" clId="{CCF9BA13-8643-4E2C-92D1-1C02467A5719}" dt="2024-06-11T17:01:38.865" v="1000" actId="478"/>
          <ac:picMkLst>
            <pc:docMk/>
            <pc:sldMk cId="3489658430" sldId="265"/>
            <ac:picMk id="6" creationId="{9353D4B1-6409-53CC-6574-CCCFB108315E}"/>
          </ac:picMkLst>
        </pc:picChg>
        <pc:picChg chg="del">
          <ac:chgData name="MARTINEZ GARCIA Leticia" userId="72266c3b-1c49-4d60-9de5-6537c86617e0" providerId="ADAL" clId="{CCF9BA13-8643-4E2C-92D1-1C02467A5719}" dt="2024-06-11T17:01:38.865" v="1000" actId="478"/>
          <ac:picMkLst>
            <pc:docMk/>
            <pc:sldMk cId="3489658430" sldId="265"/>
            <ac:picMk id="8" creationId="{779083ED-752D-8C3D-280B-E8BFEC20766F}"/>
          </ac:picMkLst>
        </pc:picChg>
        <pc:cxnChg chg="del">
          <ac:chgData name="MARTINEZ GARCIA Leticia" userId="72266c3b-1c49-4d60-9de5-6537c86617e0" providerId="ADAL" clId="{CCF9BA13-8643-4E2C-92D1-1C02467A5719}" dt="2024-06-11T17:01:38.865" v="1000" actId="478"/>
          <ac:cxnSpMkLst>
            <pc:docMk/>
            <pc:sldMk cId="3489658430" sldId="265"/>
            <ac:cxnSpMk id="3" creationId="{9D28A84E-1A24-0335-FBAF-E131C68B69A4}"/>
          </ac:cxnSpMkLst>
        </pc:cxnChg>
        <pc:cxnChg chg="add mod">
          <ac:chgData name="MARTINEZ GARCIA Leticia" userId="72266c3b-1c49-4d60-9de5-6537c86617e0" providerId="ADAL" clId="{CCF9BA13-8643-4E2C-92D1-1C02467A5719}" dt="2024-06-11T17:01:39.936" v="1001"/>
          <ac:cxnSpMkLst>
            <pc:docMk/>
            <pc:sldMk cId="3489658430" sldId="265"/>
            <ac:cxnSpMk id="10" creationId="{34C67A1D-8557-4B3F-8124-289E7424FF3A}"/>
          </ac:cxnSpMkLst>
        </pc:cxnChg>
      </pc:sldChg>
      <pc:sldChg chg="delSp modSp mod">
        <pc:chgData name="MARTINEZ GARCIA Leticia" userId="72266c3b-1c49-4d60-9de5-6537c86617e0" providerId="ADAL" clId="{CCF9BA13-8643-4E2C-92D1-1C02467A5719}" dt="2024-06-11T17:02:48.969" v="1077" actId="1076"/>
        <pc:sldMkLst>
          <pc:docMk/>
          <pc:sldMk cId="1079266178" sldId="266"/>
        </pc:sldMkLst>
        <pc:spChg chg="del">
          <ac:chgData name="MARTINEZ GARCIA Leticia" userId="72266c3b-1c49-4d60-9de5-6537c86617e0" providerId="ADAL" clId="{CCF9BA13-8643-4E2C-92D1-1C02467A5719}" dt="2024-06-11T17:02:36.740" v="1060" actId="478"/>
          <ac:spMkLst>
            <pc:docMk/>
            <pc:sldMk cId="1079266178" sldId="266"/>
            <ac:spMk id="2" creationId="{75D3082B-422F-E1B6-0451-F1D82E45C768}"/>
          </ac:spMkLst>
        </pc:spChg>
        <pc:spChg chg="mod">
          <ac:chgData name="MARTINEZ GARCIA Leticia" userId="72266c3b-1c49-4d60-9de5-6537c86617e0" providerId="ADAL" clId="{CCF9BA13-8643-4E2C-92D1-1C02467A5719}" dt="2024-06-11T17:02:48.969" v="1077" actId="1076"/>
          <ac:spMkLst>
            <pc:docMk/>
            <pc:sldMk cId="1079266178" sldId="266"/>
            <ac:spMk id="24579660" creationId="{00000000-0000-0000-0000-000000000000}"/>
          </ac:spMkLst>
        </pc:spChg>
      </pc:sldChg>
      <pc:sldChg chg="addSp delSp modSp add del mod">
        <pc:chgData name="MARTINEZ GARCIA Leticia" userId="72266c3b-1c49-4d60-9de5-6537c86617e0" providerId="ADAL" clId="{CCF9BA13-8643-4E2C-92D1-1C02467A5719}" dt="2024-06-11T17:02:28.158" v="1049" actId="2696"/>
        <pc:sldMkLst>
          <pc:docMk/>
          <pc:sldMk cId="1109632519" sldId="266"/>
        </pc:sldMkLst>
        <pc:spChg chg="add mod">
          <ac:chgData name="MARTINEZ GARCIA Leticia" userId="72266c3b-1c49-4d60-9de5-6537c86617e0" providerId="ADAL" clId="{CCF9BA13-8643-4E2C-92D1-1C02467A5719}" dt="2024-06-11T17:02:16.485" v="1048" actId="1076"/>
          <ac:spMkLst>
            <pc:docMk/>
            <pc:sldMk cId="1109632519" sldId="266"/>
            <ac:spMk id="2" creationId="{BE73DACA-70C2-05CF-ABC2-3BBF37196B06}"/>
          </ac:spMkLst>
        </pc:spChg>
        <pc:spChg chg="del">
          <ac:chgData name="MARTINEZ GARCIA Leticia" userId="72266c3b-1c49-4d60-9de5-6537c86617e0" providerId="ADAL" clId="{CCF9BA13-8643-4E2C-92D1-1C02467A5719}" dt="2024-06-11T17:01:50.740" v="1003" actId="478"/>
          <ac:spMkLst>
            <pc:docMk/>
            <pc:sldMk cId="1109632519" sldId="266"/>
            <ac:spMk id="9" creationId="{032ECE43-A29C-9CD1-3536-3EFAB611C0A2}"/>
          </ac:spMkLst>
        </pc:spChg>
        <pc:spChg chg="del">
          <ac:chgData name="MARTINEZ GARCIA Leticia" userId="72266c3b-1c49-4d60-9de5-6537c86617e0" providerId="ADAL" clId="{CCF9BA13-8643-4E2C-92D1-1C02467A5719}" dt="2024-06-11T17:01:50.740" v="1003" actId="478"/>
          <ac:spMkLst>
            <pc:docMk/>
            <pc:sldMk cId="1109632519" sldId="266"/>
            <ac:spMk id="11" creationId="{46F73565-CF38-DE45-E86E-BA10C15B1FC0}"/>
          </ac:spMkLst>
        </pc:spChg>
        <pc:spChg chg="del">
          <ac:chgData name="MARTINEZ GARCIA Leticia" userId="72266c3b-1c49-4d60-9de5-6537c86617e0" providerId="ADAL" clId="{CCF9BA13-8643-4E2C-92D1-1C02467A5719}" dt="2024-06-11T17:01:53.448" v="1004" actId="478"/>
          <ac:spMkLst>
            <pc:docMk/>
            <pc:sldMk cId="1109632519" sldId="266"/>
            <ac:spMk id="12" creationId="{4F829352-B56A-F303-BF46-3E8FA214F679}"/>
          </ac:spMkLst>
        </pc:spChg>
        <pc:cxnChg chg="del">
          <ac:chgData name="MARTINEZ GARCIA Leticia" userId="72266c3b-1c49-4d60-9de5-6537c86617e0" providerId="ADAL" clId="{CCF9BA13-8643-4E2C-92D1-1C02467A5719}" dt="2024-06-11T17:01:50.740" v="1003" actId="478"/>
          <ac:cxnSpMkLst>
            <pc:docMk/>
            <pc:sldMk cId="1109632519" sldId="266"/>
            <ac:cxnSpMk id="10" creationId="{34C67A1D-8557-4B3F-8124-289E7424FF3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3599A-4E66-4CFB-AD3E-B281651C06ED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B7D294F-0E36-428D-B1F2-2C78CBE54A11}">
      <dgm:prSet phldrT="[Text]" custT="1"/>
      <dgm:spPr>
        <a:xfrm>
          <a:off x="359" y="19486"/>
          <a:ext cx="1400844" cy="84050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Health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4775EFE-F6C7-4B99-8A39-53FF72C0FAA8}" type="parTrans" cxnId="{94C0E458-E298-47F1-94FB-112E67316972}">
      <dgm:prSet/>
      <dgm:spPr/>
      <dgm:t>
        <a:bodyPr/>
        <a:lstStyle/>
        <a:p>
          <a:endParaRPr lang="fr-BE"/>
        </a:p>
      </dgm:t>
    </dgm:pt>
    <dgm:pt modelId="{CD3E0940-8516-4B79-93DD-182E95570561}" type="sibTrans" cxnId="{94C0E458-E298-47F1-94FB-112E67316972}">
      <dgm:prSet/>
      <dgm:spPr/>
      <dgm:t>
        <a:bodyPr/>
        <a:lstStyle/>
        <a:p>
          <a:endParaRPr lang="fr-BE"/>
        </a:p>
      </dgm:t>
    </dgm:pt>
    <dgm:pt modelId="{863BBAD3-EF82-456B-B37B-402B26382DEA}">
      <dgm:prSet phldrT="[Text]" custT="1"/>
      <dgm:spPr>
        <a:xfrm>
          <a:off x="1541288" y="19486"/>
          <a:ext cx="1400844" cy="840506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Climate, Environment and</a:t>
          </a:r>
        </a:p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Energy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B82CA8-10F8-4524-ACCD-8EE285DEDCFB}" type="parTrans" cxnId="{601DF2FD-652A-4AA8-8318-BD5C57636718}">
      <dgm:prSet/>
      <dgm:spPr/>
      <dgm:t>
        <a:bodyPr/>
        <a:lstStyle/>
        <a:p>
          <a:endParaRPr lang="fr-BE"/>
        </a:p>
      </dgm:t>
    </dgm:pt>
    <dgm:pt modelId="{0CA69B30-6A2A-4B4B-8EA0-00A49667A548}" type="sibTrans" cxnId="{601DF2FD-652A-4AA8-8318-BD5C57636718}">
      <dgm:prSet/>
      <dgm:spPr/>
      <dgm:t>
        <a:bodyPr/>
        <a:lstStyle/>
        <a:p>
          <a:endParaRPr lang="fr-BE"/>
        </a:p>
      </dgm:t>
    </dgm:pt>
    <dgm:pt modelId="{A7F0A846-140B-4DF7-8E74-6F0872846D7A}">
      <dgm:prSet phldrT="[Text]" custT="1"/>
      <dgm:spPr>
        <a:xfrm>
          <a:off x="359" y="1000078"/>
          <a:ext cx="1400844" cy="840506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Digital and Technological Transformation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640F8B9-7912-4057-9875-DF8DDA17A527}" type="parTrans" cxnId="{9BA65C83-66CE-429A-B984-3B591D63FAB0}">
      <dgm:prSet/>
      <dgm:spPr/>
      <dgm:t>
        <a:bodyPr/>
        <a:lstStyle/>
        <a:p>
          <a:endParaRPr lang="fr-BE"/>
        </a:p>
      </dgm:t>
    </dgm:pt>
    <dgm:pt modelId="{ECE947E8-8B70-4DD2-A1C0-7FCFA27CDB16}" type="sibTrans" cxnId="{9BA65C83-66CE-429A-B984-3B591D63FAB0}">
      <dgm:prSet/>
      <dgm:spPr/>
      <dgm:t>
        <a:bodyPr/>
        <a:lstStyle/>
        <a:p>
          <a:endParaRPr lang="fr-BE"/>
        </a:p>
      </dgm:t>
    </dgm:pt>
    <dgm:pt modelId="{5F188868-1EE0-4DC3-99AF-16142AC077B9}">
      <dgm:prSet phldrT="[Text]" custT="1"/>
      <dgm:spPr>
        <a:xfrm>
          <a:off x="1541288" y="1000078"/>
          <a:ext cx="1400844" cy="84050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Cities, Territories and mobilities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90907AC-EE31-4FFA-B8E2-3A7888D91C17}" type="parTrans" cxnId="{ADD8BBF1-7A29-424D-8920-721501CE12B4}">
      <dgm:prSet/>
      <dgm:spPr/>
      <dgm:t>
        <a:bodyPr/>
        <a:lstStyle/>
        <a:p>
          <a:endParaRPr lang="fr-BE"/>
        </a:p>
      </dgm:t>
    </dgm:pt>
    <dgm:pt modelId="{0A2E04DE-216E-410A-9AF2-ED56A53776F6}" type="sibTrans" cxnId="{ADD8BBF1-7A29-424D-8920-721501CE12B4}">
      <dgm:prSet/>
      <dgm:spPr/>
      <dgm:t>
        <a:bodyPr/>
        <a:lstStyle/>
        <a:p>
          <a:endParaRPr lang="fr-BE"/>
        </a:p>
      </dgm:t>
    </dgm:pt>
    <dgm:pt modelId="{A110E82F-201F-492B-8B3B-AE33C04228C6}">
      <dgm:prSet phldrT="[Text]" custT="1"/>
      <dgm:spPr>
        <a:xfrm>
          <a:off x="770823" y="1980669"/>
          <a:ext cx="1400844" cy="840506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Society, Culture and Heritage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EBB1281-5012-4B73-BDAC-0333551D9CF9}" type="parTrans" cxnId="{9B788CA8-47D7-40D1-A54D-74507B4FCE90}">
      <dgm:prSet/>
      <dgm:spPr/>
      <dgm:t>
        <a:bodyPr/>
        <a:lstStyle/>
        <a:p>
          <a:endParaRPr lang="fr-BE"/>
        </a:p>
      </dgm:t>
    </dgm:pt>
    <dgm:pt modelId="{C174B4FF-CE62-482D-93FD-6363E48D2AE3}" type="sibTrans" cxnId="{9B788CA8-47D7-40D1-A54D-74507B4FCE90}">
      <dgm:prSet/>
      <dgm:spPr/>
      <dgm:t>
        <a:bodyPr/>
        <a:lstStyle/>
        <a:p>
          <a:endParaRPr lang="fr-BE"/>
        </a:p>
      </dgm:t>
    </dgm:pt>
    <dgm:pt modelId="{87E238FE-0A29-4A54-935E-B04B3D6DF7E0}" type="pres">
      <dgm:prSet presAssocID="{CF23599A-4E66-4CFB-AD3E-B281651C06ED}" presName="diagram" presStyleCnt="0">
        <dgm:presLayoutVars>
          <dgm:dir/>
          <dgm:resizeHandles val="exact"/>
        </dgm:presLayoutVars>
      </dgm:prSet>
      <dgm:spPr/>
    </dgm:pt>
    <dgm:pt modelId="{64165542-9C46-4D19-8FB7-5324B39312CE}" type="pres">
      <dgm:prSet presAssocID="{3B7D294F-0E36-428D-B1F2-2C78CBE54A11}" presName="node" presStyleLbl="node1" presStyleIdx="0" presStyleCnt="5">
        <dgm:presLayoutVars>
          <dgm:bulletEnabled val="1"/>
        </dgm:presLayoutVars>
      </dgm:prSet>
      <dgm:spPr/>
    </dgm:pt>
    <dgm:pt modelId="{DF01FE13-7DB0-4CD3-B7A2-C9566E6BE3F0}" type="pres">
      <dgm:prSet presAssocID="{CD3E0940-8516-4B79-93DD-182E95570561}" presName="sibTrans" presStyleCnt="0"/>
      <dgm:spPr/>
    </dgm:pt>
    <dgm:pt modelId="{2519DC14-E666-49A1-8BBA-BCCC7C931002}" type="pres">
      <dgm:prSet presAssocID="{863BBAD3-EF82-456B-B37B-402B26382DEA}" presName="node" presStyleLbl="node1" presStyleIdx="1" presStyleCnt="5">
        <dgm:presLayoutVars>
          <dgm:bulletEnabled val="1"/>
        </dgm:presLayoutVars>
      </dgm:prSet>
      <dgm:spPr/>
    </dgm:pt>
    <dgm:pt modelId="{902F96CA-2C28-41E3-8096-A96A9B845D0A}" type="pres">
      <dgm:prSet presAssocID="{0CA69B30-6A2A-4B4B-8EA0-00A49667A548}" presName="sibTrans" presStyleCnt="0"/>
      <dgm:spPr/>
    </dgm:pt>
    <dgm:pt modelId="{3CDB89B1-5E22-40C4-8FC0-FF67097B92ED}" type="pres">
      <dgm:prSet presAssocID="{A7F0A846-140B-4DF7-8E74-6F0872846D7A}" presName="node" presStyleLbl="node1" presStyleIdx="2" presStyleCnt="5">
        <dgm:presLayoutVars>
          <dgm:bulletEnabled val="1"/>
        </dgm:presLayoutVars>
      </dgm:prSet>
      <dgm:spPr/>
    </dgm:pt>
    <dgm:pt modelId="{C23689B8-8948-48E7-86D7-071B860F241C}" type="pres">
      <dgm:prSet presAssocID="{ECE947E8-8B70-4DD2-A1C0-7FCFA27CDB16}" presName="sibTrans" presStyleCnt="0"/>
      <dgm:spPr/>
    </dgm:pt>
    <dgm:pt modelId="{ADF9F011-31C8-4A64-97DE-F629DDFCD764}" type="pres">
      <dgm:prSet presAssocID="{5F188868-1EE0-4DC3-99AF-16142AC077B9}" presName="node" presStyleLbl="node1" presStyleIdx="3" presStyleCnt="5">
        <dgm:presLayoutVars>
          <dgm:bulletEnabled val="1"/>
        </dgm:presLayoutVars>
      </dgm:prSet>
      <dgm:spPr/>
    </dgm:pt>
    <dgm:pt modelId="{3A29085C-79F7-49D3-8B71-FCEA778B0464}" type="pres">
      <dgm:prSet presAssocID="{0A2E04DE-216E-410A-9AF2-ED56A53776F6}" presName="sibTrans" presStyleCnt="0"/>
      <dgm:spPr/>
    </dgm:pt>
    <dgm:pt modelId="{E5CC1982-2EB5-4522-99CE-B53A0399786F}" type="pres">
      <dgm:prSet presAssocID="{A110E82F-201F-492B-8B3B-AE33C04228C6}" presName="node" presStyleLbl="node1" presStyleIdx="4" presStyleCnt="5">
        <dgm:presLayoutVars>
          <dgm:bulletEnabled val="1"/>
        </dgm:presLayoutVars>
      </dgm:prSet>
      <dgm:spPr/>
    </dgm:pt>
  </dgm:ptLst>
  <dgm:cxnLst>
    <dgm:cxn modelId="{A7155015-8AA2-4B69-B7E3-06FE3F72C03D}" type="presOf" srcId="{A110E82F-201F-492B-8B3B-AE33C04228C6}" destId="{E5CC1982-2EB5-4522-99CE-B53A0399786F}" srcOrd="0" destOrd="0" presId="urn:microsoft.com/office/officeart/2005/8/layout/default"/>
    <dgm:cxn modelId="{F21E1C64-DAD7-4E8A-82F1-8B9C09DCD2BE}" type="presOf" srcId="{CF23599A-4E66-4CFB-AD3E-B281651C06ED}" destId="{87E238FE-0A29-4A54-935E-B04B3D6DF7E0}" srcOrd="0" destOrd="0" presId="urn:microsoft.com/office/officeart/2005/8/layout/default"/>
    <dgm:cxn modelId="{94C0E458-E298-47F1-94FB-112E67316972}" srcId="{CF23599A-4E66-4CFB-AD3E-B281651C06ED}" destId="{3B7D294F-0E36-428D-B1F2-2C78CBE54A11}" srcOrd="0" destOrd="0" parTransId="{E4775EFE-F6C7-4B99-8A39-53FF72C0FAA8}" sibTransId="{CD3E0940-8516-4B79-93DD-182E95570561}"/>
    <dgm:cxn modelId="{4661137D-E0A2-4F31-8E42-DC53075E5EFD}" type="presOf" srcId="{3B7D294F-0E36-428D-B1F2-2C78CBE54A11}" destId="{64165542-9C46-4D19-8FB7-5324B39312CE}" srcOrd="0" destOrd="0" presId="urn:microsoft.com/office/officeart/2005/8/layout/default"/>
    <dgm:cxn modelId="{9BA65C83-66CE-429A-B984-3B591D63FAB0}" srcId="{CF23599A-4E66-4CFB-AD3E-B281651C06ED}" destId="{A7F0A846-140B-4DF7-8E74-6F0872846D7A}" srcOrd="2" destOrd="0" parTransId="{D640F8B9-7912-4057-9875-DF8DDA17A527}" sibTransId="{ECE947E8-8B70-4DD2-A1C0-7FCFA27CDB16}"/>
    <dgm:cxn modelId="{B6EAFA9D-1544-4883-AA99-8A83A301F248}" type="presOf" srcId="{863BBAD3-EF82-456B-B37B-402B26382DEA}" destId="{2519DC14-E666-49A1-8BBA-BCCC7C931002}" srcOrd="0" destOrd="0" presId="urn:microsoft.com/office/officeart/2005/8/layout/default"/>
    <dgm:cxn modelId="{9B788CA8-47D7-40D1-A54D-74507B4FCE90}" srcId="{CF23599A-4E66-4CFB-AD3E-B281651C06ED}" destId="{A110E82F-201F-492B-8B3B-AE33C04228C6}" srcOrd="4" destOrd="0" parTransId="{8EBB1281-5012-4B73-BDAC-0333551D9CF9}" sibTransId="{C174B4FF-CE62-482D-93FD-6363E48D2AE3}"/>
    <dgm:cxn modelId="{49958BB6-3549-4D25-B489-C08A734A0B07}" type="presOf" srcId="{5F188868-1EE0-4DC3-99AF-16142AC077B9}" destId="{ADF9F011-31C8-4A64-97DE-F629DDFCD764}" srcOrd="0" destOrd="0" presId="urn:microsoft.com/office/officeart/2005/8/layout/default"/>
    <dgm:cxn modelId="{1D0951E3-00A6-4C6E-BF1B-295BFE17BDAB}" type="presOf" srcId="{A7F0A846-140B-4DF7-8E74-6F0872846D7A}" destId="{3CDB89B1-5E22-40C4-8FC0-FF67097B92ED}" srcOrd="0" destOrd="0" presId="urn:microsoft.com/office/officeart/2005/8/layout/default"/>
    <dgm:cxn modelId="{ADD8BBF1-7A29-424D-8920-721501CE12B4}" srcId="{CF23599A-4E66-4CFB-AD3E-B281651C06ED}" destId="{5F188868-1EE0-4DC3-99AF-16142AC077B9}" srcOrd="3" destOrd="0" parTransId="{F90907AC-EE31-4FFA-B8E2-3A7888D91C17}" sibTransId="{0A2E04DE-216E-410A-9AF2-ED56A53776F6}"/>
    <dgm:cxn modelId="{601DF2FD-652A-4AA8-8318-BD5C57636718}" srcId="{CF23599A-4E66-4CFB-AD3E-B281651C06ED}" destId="{863BBAD3-EF82-456B-B37B-402B26382DEA}" srcOrd="1" destOrd="0" parTransId="{31B82CA8-10F8-4524-ACCD-8EE285DEDCFB}" sibTransId="{0CA69B30-6A2A-4B4B-8EA0-00A49667A548}"/>
    <dgm:cxn modelId="{6381DBE5-FDCA-489A-B331-2025564F1FF5}" type="presParOf" srcId="{87E238FE-0A29-4A54-935E-B04B3D6DF7E0}" destId="{64165542-9C46-4D19-8FB7-5324B39312CE}" srcOrd="0" destOrd="0" presId="urn:microsoft.com/office/officeart/2005/8/layout/default"/>
    <dgm:cxn modelId="{C1E496D2-FD0C-4920-925A-77093B97524E}" type="presParOf" srcId="{87E238FE-0A29-4A54-935E-B04B3D6DF7E0}" destId="{DF01FE13-7DB0-4CD3-B7A2-C9566E6BE3F0}" srcOrd="1" destOrd="0" presId="urn:microsoft.com/office/officeart/2005/8/layout/default"/>
    <dgm:cxn modelId="{9FEE1E09-B1BD-4AEA-986C-36E15338BE99}" type="presParOf" srcId="{87E238FE-0A29-4A54-935E-B04B3D6DF7E0}" destId="{2519DC14-E666-49A1-8BBA-BCCC7C931002}" srcOrd="2" destOrd="0" presId="urn:microsoft.com/office/officeart/2005/8/layout/default"/>
    <dgm:cxn modelId="{526A6621-34BA-4660-92AC-E6E5B323A9BB}" type="presParOf" srcId="{87E238FE-0A29-4A54-935E-B04B3D6DF7E0}" destId="{902F96CA-2C28-41E3-8096-A96A9B845D0A}" srcOrd="3" destOrd="0" presId="urn:microsoft.com/office/officeart/2005/8/layout/default"/>
    <dgm:cxn modelId="{336667C8-BB21-4862-BEDB-55F05A35446D}" type="presParOf" srcId="{87E238FE-0A29-4A54-935E-B04B3D6DF7E0}" destId="{3CDB89B1-5E22-40C4-8FC0-FF67097B92ED}" srcOrd="4" destOrd="0" presId="urn:microsoft.com/office/officeart/2005/8/layout/default"/>
    <dgm:cxn modelId="{A9EFAEC0-BA68-44C8-994E-973D411C6661}" type="presParOf" srcId="{87E238FE-0A29-4A54-935E-B04B3D6DF7E0}" destId="{C23689B8-8948-48E7-86D7-071B860F241C}" srcOrd="5" destOrd="0" presId="urn:microsoft.com/office/officeart/2005/8/layout/default"/>
    <dgm:cxn modelId="{D17E966D-1083-476A-8C9F-7842991CFBDD}" type="presParOf" srcId="{87E238FE-0A29-4A54-935E-B04B3D6DF7E0}" destId="{ADF9F011-31C8-4A64-97DE-F629DDFCD764}" srcOrd="6" destOrd="0" presId="urn:microsoft.com/office/officeart/2005/8/layout/default"/>
    <dgm:cxn modelId="{0E517179-41D9-4815-898B-4D7B819EF0CD}" type="presParOf" srcId="{87E238FE-0A29-4A54-935E-B04B3D6DF7E0}" destId="{3A29085C-79F7-49D3-8B71-FCEA778B0464}" srcOrd="7" destOrd="0" presId="urn:microsoft.com/office/officeart/2005/8/layout/default"/>
    <dgm:cxn modelId="{7592C4A4-EE20-40A7-A160-F31C611F3B67}" type="presParOf" srcId="{87E238FE-0A29-4A54-935E-B04B3D6DF7E0}" destId="{E5CC1982-2EB5-4522-99CE-B53A0399786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5542-9C46-4D19-8FB7-5324B39312CE}">
      <dsp:nvSpPr>
        <dsp:cNvPr id="0" name=""/>
        <dsp:cNvSpPr/>
      </dsp:nvSpPr>
      <dsp:spPr>
        <a:xfrm>
          <a:off x="359" y="128327"/>
          <a:ext cx="1400844" cy="84050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Health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9" y="128327"/>
        <a:ext cx="1400844" cy="840506"/>
      </dsp:txXfrm>
    </dsp:sp>
    <dsp:sp modelId="{2519DC14-E666-49A1-8BBA-BCCC7C931002}">
      <dsp:nvSpPr>
        <dsp:cNvPr id="0" name=""/>
        <dsp:cNvSpPr/>
      </dsp:nvSpPr>
      <dsp:spPr>
        <a:xfrm>
          <a:off x="1541288" y="128327"/>
          <a:ext cx="1400844" cy="840506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Climate, Environment 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Energy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541288" y="128327"/>
        <a:ext cx="1400844" cy="840506"/>
      </dsp:txXfrm>
    </dsp:sp>
    <dsp:sp modelId="{3CDB89B1-5E22-40C4-8FC0-FF67097B92ED}">
      <dsp:nvSpPr>
        <dsp:cNvPr id="0" name=""/>
        <dsp:cNvSpPr/>
      </dsp:nvSpPr>
      <dsp:spPr>
        <a:xfrm>
          <a:off x="359" y="1108919"/>
          <a:ext cx="1400844" cy="840506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Digital and Technological Transformation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9" y="1108919"/>
        <a:ext cx="1400844" cy="840506"/>
      </dsp:txXfrm>
    </dsp:sp>
    <dsp:sp modelId="{ADF9F011-31C8-4A64-97DE-F629DDFCD764}">
      <dsp:nvSpPr>
        <dsp:cNvPr id="0" name=""/>
        <dsp:cNvSpPr/>
      </dsp:nvSpPr>
      <dsp:spPr>
        <a:xfrm>
          <a:off x="1541288" y="1108919"/>
          <a:ext cx="1400844" cy="84050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Cities, Territories and mobilities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541288" y="1108919"/>
        <a:ext cx="1400844" cy="840506"/>
      </dsp:txXfrm>
    </dsp:sp>
    <dsp:sp modelId="{E5CC1982-2EB5-4522-99CE-B53A0399786F}">
      <dsp:nvSpPr>
        <dsp:cNvPr id="0" name=""/>
        <dsp:cNvSpPr/>
      </dsp:nvSpPr>
      <dsp:spPr>
        <a:xfrm>
          <a:off x="770823" y="2089510"/>
          <a:ext cx="1400844" cy="840506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Society, Culture and Heritage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70823" y="2089510"/>
        <a:ext cx="1400844" cy="840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F9035-215A-4167-B69B-EF19A5AC457D}" type="datetimeFigureOut">
              <a:rPr lang="fr-BE" smtClean="0"/>
              <a:t>19-06-24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43B2-970C-4D73-9400-39937E74029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01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43B2-970C-4D73-9400-39937E74029B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42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vertical et texte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iapositive de titr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e section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ux contenus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a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seu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u avec légende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avec légende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texte vertical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ivis.eu/en/activities/civis-openlab/civis-open-lab-brussel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ivis.eu/en/get-informed/newsletter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ivis.opendatasoft.com/pages/msca-supervisors/?disjunctive.university&amp;disjunctive.panel&amp;disjunctive.result_from_expertise_copy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vis.opendatasoft.com/pages/ris4civism2/" TargetMode="External"/><Relationship Id="rId5" Type="http://schemas.openxmlformats.org/officeDocument/2006/relationships/hyperlink" Target="https://civis.opendatasoft.com/pages/ris4civism1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rosadistefano@uniroma1.it" TargetMode="External"/><Relationship Id="rId13" Type="http://schemas.openxmlformats.org/officeDocument/2006/relationships/hyperlink" Target="mailto:rafaella.lenoir@uam.es" TargetMode="External"/><Relationship Id="rId3" Type="http://schemas.openxmlformats.org/officeDocument/2006/relationships/hyperlink" Target="mailto:drv-horizoneurope@univ-amu.fr" TargetMode="External"/><Relationship Id="rId7" Type="http://schemas.openxmlformats.org/officeDocument/2006/relationships/hyperlink" Target="mailto:ulb-europe@ulb.ac.be" TargetMode="External"/><Relationship Id="rId12" Type="http://schemas.openxmlformats.org/officeDocument/2006/relationships/hyperlink" Target="mailto:rafael.oliveros@uam.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luta.ionita@cdi.unibuc.ro" TargetMode="External"/><Relationship Id="rId11" Type="http://schemas.openxmlformats.org/officeDocument/2006/relationships/hyperlink" Target="mailto:rso-eufunding@glasgow.ac.uk" TargetMode="External"/><Relationship Id="rId5" Type="http://schemas.openxmlformats.org/officeDocument/2006/relationships/hyperlink" Target="mailto:rc@elke.uoa.gr" TargetMode="External"/><Relationship Id="rId10" Type="http://schemas.openxmlformats.org/officeDocument/2006/relationships/hyperlink" Target="mailto:christian.voehringer@uni-tuebingen.de" TargetMode="External"/><Relationship Id="rId4" Type="http://schemas.openxmlformats.org/officeDocument/2006/relationships/hyperlink" Target="mailto:ilantoniou@uoa.gr" TargetMode="External"/><Relationship Id="rId9" Type="http://schemas.openxmlformats.org/officeDocument/2006/relationships/hyperlink" Target="mailto:Viviana.stechina@su.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9660" name="Google Shape;88;p1"/>
          <p:cNvSpPr txBox="1"/>
          <p:nvPr/>
        </p:nvSpPr>
        <p:spPr bwMode="auto">
          <a:xfrm>
            <a:off x="2164981" y="3307820"/>
            <a:ext cx="8962799" cy="19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/>
            </a:pPr>
            <a:r>
              <a:rPr lang="en-GB" sz="60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CIVIS &amp; Research</a:t>
            </a:r>
            <a:endParaRPr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082B-422F-E1B6-0451-F1D82E45C768}"/>
              </a:ext>
            </a:extLst>
          </p:cNvPr>
          <p:cNvSpPr txBox="1"/>
          <p:nvPr/>
        </p:nvSpPr>
        <p:spPr bwMode="auto">
          <a:xfrm>
            <a:off x="7824192" y="544522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Leticia Martinez Garcia</a:t>
            </a:r>
          </a:p>
          <a:p>
            <a:r>
              <a:rPr lang="en-GB" dirty="0"/>
              <a:t>Project Coordinator,</a:t>
            </a:r>
            <a:r>
              <a:rPr lang="fr-BE" dirty="0"/>
              <a:t> Université libre de Bruxelles</a:t>
            </a:r>
          </a:p>
          <a:p>
            <a:r>
              <a:rPr lang="fr-BE" dirty="0"/>
              <a:t>MSCA-PF </a:t>
            </a:r>
            <a:r>
              <a:rPr lang="fr-BE" dirty="0" err="1"/>
              <a:t>Infoday</a:t>
            </a:r>
            <a:r>
              <a:rPr lang="fr-BE" dirty="0"/>
              <a:t> 19th June 2024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838200" y="399734"/>
            <a:ext cx="23054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defRPr/>
            </a:pPr>
            <a:r>
              <a:rPr lang="fr-BE" sz="4800" b="1" dirty="0"/>
              <a:t>Content</a:t>
            </a:r>
            <a:endParaRPr lang="fr-BE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34F97-5CA3-08A8-F226-37999F9AC221}"/>
              </a:ext>
            </a:extLst>
          </p:cNvPr>
          <p:cNvSpPr txBox="1"/>
          <p:nvPr/>
        </p:nvSpPr>
        <p:spPr bwMode="auto">
          <a:xfrm>
            <a:off x="838200" y="1944864"/>
            <a:ext cx="695498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research objectives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research structure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platforms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MSCA-PF Supervisor’s data base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Further support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endParaRPr lang="en-GB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94CEF-F976-451A-FC33-FB6EF9E29F67}"/>
              </a:ext>
            </a:extLst>
          </p:cNvPr>
          <p:cNvGrpSpPr/>
          <p:nvPr/>
        </p:nvGrpSpPr>
        <p:grpSpPr>
          <a:xfrm>
            <a:off x="4931254" y="1484784"/>
            <a:ext cx="4405106" cy="4464496"/>
            <a:chOff x="5807968" y="1412776"/>
            <a:chExt cx="4752528" cy="48062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7AFA5A-5595-50D7-0B8C-B6F551C8E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25" t="38694" r="33211" b="22818"/>
            <a:stretch/>
          </p:blipFill>
          <p:spPr bwMode="auto">
            <a:xfrm>
              <a:off x="5807968" y="1412776"/>
              <a:ext cx="4752528" cy="20634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1A3228-309E-E384-5686-B5E25823B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899" t="46850" r="15154" b="35300"/>
            <a:stretch/>
          </p:blipFill>
          <p:spPr bwMode="auto">
            <a:xfrm>
              <a:off x="5904567" y="3594444"/>
              <a:ext cx="1944216" cy="1224136"/>
            </a:xfrm>
            <a:prstGeom prst="rect">
              <a:avLst/>
            </a:prstGeom>
          </p:spPr>
        </p:pic>
        <p:sp>
          <p:nvSpPr>
            <p:cNvPr id="18" name="Plus Sign 17">
              <a:extLst>
                <a:ext uri="{FF2B5EF4-FFF2-40B4-BE49-F238E27FC236}">
                  <a16:creationId xmlns:a16="http://schemas.microsoft.com/office/drawing/2014/main" id="{92EA1338-5861-0AA3-EFC9-0EF8CC7CC8B7}"/>
                </a:ext>
              </a:extLst>
            </p:cNvPr>
            <p:cNvSpPr/>
            <p:nvPr/>
          </p:nvSpPr>
          <p:spPr bwMode="auto">
            <a:xfrm>
              <a:off x="8143120" y="3883578"/>
              <a:ext cx="360040" cy="367256"/>
            </a:xfrm>
            <a:prstGeom prst="mathPlu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9" name="Picture 2" descr="University of Salzburg Rankings">
              <a:extLst>
                <a:ext uri="{FF2B5EF4-FFF2-40B4-BE49-F238E27FC236}">
                  <a16:creationId xmlns:a16="http://schemas.microsoft.com/office/drawing/2014/main" id="{012A683D-95F7-40FC-984C-83015E571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2" r="35825"/>
            <a:stretch/>
          </p:blipFill>
          <p:spPr bwMode="auto">
            <a:xfrm>
              <a:off x="8616280" y="3652517"/>
              <a:ext cx="1944216" cy="110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he Ultimate Guide to Scholarships in Switzerland [Updated 2022 ...">
              <a:extLst>
                <a:ext uri="{FF2B5EF4-FFF2-40B4-BE49-F238E27FC236}">
                  <a16:creationId xmlns:a16="http://schemas.microsoft.com/office/drawing/2014/main" id="{A77D2BDD-1ACE-65E8-2667-364B8D23E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26" y="4994853"/>
              <a:ext cx="1944216" cy="122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AAAAEC9B-1386-BB30-E8BA-6C5D2E1C31AE}"/>
              </a:ext>
            </a:extLst>
          </p:cNvPr>
          <p:cNvSpPr>
            <a:spLocks/>
          </p:cNvSpPr>
          <p:nvPr/>
        </p:nvSpPr>
        <p:spPr bwMode="auto">
          <a:xfrm>
            <a:off x="983432" y="650337"/>
            <a:ext cx="76768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1. CIVIS 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research objectives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908A605E-755B-3EAA-230A-CCD0A6642D24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4F2AE3-051E-14EE-CFA7-4D79067BD3F8}"/>
              </a:ext>
            </a:extLst>
          </p:cNvPr>
          <p:cNvSpPr txBox="1"/>
          <p:nvPr/>
        </p:nvSpPr>
        <p:spPr bwMode="auto">
          <a:xfrm>
            <a:off x="767409" y="2258262"/>
            <a:ext cx="10801200" cy="3442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Promotion of collaborative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inter-university research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 can impact on complex societal challenges of the 21st century. </a:t>
            </a: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Strengthening interactions and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co-creation of knowledge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skills between researchers, academics, citizens, businesses and the social and cultural sector.</a:t>
            </a: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Reinforcing the research links existing between the alliance partners through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interdisciplinarity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shared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 infrastructures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incentive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funding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joint projects.</a:t>
            </a: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Stimulation of a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collaborative culture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innovative ways of teaching </a:t>
            </a:r>
            <a:r>
              <a:rPr lang="en-GB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fostering critical thinking, adaptability and forward-looking skills</a:t>
            </a:r>
            <a:endParaRPr lang="en-US" sz="15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Being a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vector of change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innovation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a model for other University Alliances</a:t>
            </a:r>
            <a:endParaRPr lang="fr-BE" sz="15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6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F5754A77-9EEE-2FD4-99A1-B3ABE7D8483D}"/>
              </a:ext>
            </a:extLst>
          </p:cNvPr>
          <p:cNvSpPr>
            <a:spLocks/>
          </p:cNvSpPr>
          <p:nvPr/>
        </p:nvSpPr>
        <p:spPr bwMode="auto">
          <a:xfrm>
            <a:off x="1055440" y="630196"/>
            <a:ext cx="76778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2. CIVIS </a:t>
            </a:r>
            <a:r>
              <a:rPr kumimoji="0" lang="en-GB" sz="4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research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structures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B1747C66-E1DA-1F1B-4C13-E01ED6172733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E56A14-0B6B-0135-80D9-E76762C7C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442364"/>
              </p:ext>
            </p:extLst>
          </p:nvPr>
        </p:nvGraphicFramePr>
        <p:xfrm>
          <a:off x="496489" y="2341824"/>
          <a:ext cx="2942492" cy="305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A033D1-2766-7286-D827-1DF3DCCB9FDD}"/>
              </a:ext>
            </a:extLst>
          </p:cNvPr>
          <p:cNvSpPr/>
          <p:nvPr/>
        </p:nvSpPr>
        <p:spPr bwMode="auto">
          <a:xfrm>
            <a:off x="3786918" y="1496237"/>
            <a:ext cx="5412585" cy="1860195"/>
          </a:xfrm>
          <a:prstGeom prst="round2Diag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Educational programs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linked to R&amp;I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 collaborations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composed of researchers from CIVIS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 external partnerships focused on developing and funding research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⁻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200D30FC-894D-B1DF-A950-067DF856D286}"/>
              </a:ext>
            </a:extLst>
          </p:cNvPr>
          <p:cNvSpPr/>
          <p:nvPr/>
        </p:nvSpPr>
        <p:spPr bwMode="auto">
          <a:xfrm>
            <a:off x="3786919" y="2865665"/>
            <a:ext cx="5412585" cy="169029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Educational, research and/or innovative projects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Projects addressing local and regional challenges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Shared platform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better collaboration among stakeholders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Citizen Science activities and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local engagement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⁻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⁻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56D9B-61F0-6803-3954-B039BF64F299}"/>
              </a:ext>
            </a:extLst>
          </p:cNvPr>
          <p:cNvSpPr txBox="1"/>
          <p:nvPr/>
        </p:nvSpPr>
        <p:spPr bwMode="auto">
          <a:xfrm>
            <a:off x="3894692" y="1583419"/>
            <a:ext cx="1036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>
              <a:buClrTx/>
              <a:buFontTx/>
              <a:buNone/>
            </a:pPr>
            <a:r>
              <a:rPr lang="en-GB" sz="160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HUBS</a:t>
            </a:r>
            <a:endParaRPr lang="fr-BE" sz="1600" b="1" u="sng" kern="1200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5EBB8-E193-EA12-B514-4B4DBE846E3D}"/>
              </a:ext>
            </a:extLst>
          </p:cNvPr>
          <p:cNvSpPr txBox="1"/>
          <p:nvPr/>
        </p:nvSpPr>
        <p:spPr bwMode="auto">
          <a:xfrm>
            <a:off x="3894692" y="2865665"/>
            <a:ext cx="1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>
              <a:buClrTx/>
              <a:buFontTx/>
              <a:buNone/>
            </a:pPr>
            <a:r>
              <a:rPr lang="en-GB" sz="160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8"/>
              </a:rPr>
              <a:t>OPEN LABS</a:t>
            </a:r>
            <a:endParaRPr lang="fr-BE" sz="1600" b="1" u="sng" kern="1200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86ED9-5E6A-A553-8AC5-530E1C63C28C}"/>
              </a:ext>
            </a:extLst>
          </p:cNvPr>
          <p:cNvSpPr txBox="1"/>
          <p:nvPr/>
        </p:nvSpPr>
        <p:spPr bwMode="auto">
          <a:xfrm>
            <a:off x="922866" y="1992634"/>
            <a:ext cx="207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>
              <a:buClrTx/>
              <a:buFontTx/>
              <a:buNone/>
            </a:pPr>
            <a:r>
              <a:rPr lang="en-GB" sz="180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CHALLENGES</a:t>
            </a:r>
            <a:endParaRPr lang="fr-BE" sz="1800" b="1" u="sng" kern="1200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55B12-9A6E-F976-9E15-74294DD5D63A}"/>
              </a:ext>
            </a:extLst>
          </p:cNvPr>
          <p:cNvSpPr txBox="1"/>
          <p:nvPr/>
        </p:nvSpPr>
        <p:spPr bwMode="auto">
          <a:xfrm>
            <a:off x="9408367" y="2858942"/>
            <a:ext cx="1968987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CALLS FOR PROPOSALS!!</a:t>
            </a:r>
          </a:p>
          <a:p>
            <a:pPr algn="ctr"/>
            <a:r>
              <a:rPr lang="fr-BE" sz="1800" dirty="0">
                <a:hlinkClick r:id="rId9"/>
              </a:rPr>
              <a:t>(NEWSLETTER)</a:t>
            </a:r>
            <a:endParaRPr lang="en-GB" sz="1800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D25A508-9A23-5EB0-49A7-ED3E9C2F5775}"/>
              </a:ext>
            </a:extLst>
          </p:cNvPr>
          <p:cNvSpPr/>
          <p:nvPr/>
        </p:nvSpPr>
        <p:spPr bwMode="auto">
          <a:xfrm>
            <a:off x="3772436" y="4389458"/>
            <a:ext cx="5444633" cy="2369763"/>
          </a:xfrm>
          <a:prstGeom prst="round2Diag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 rtl="0" eaLnBrk="1" fontAlgn="auto" latinLnBrk="0" hangingPunct="1">
              <a:buClrTx/>
              <a:buSzTx/>
              <a:tabLst/>
              <a:defRPr/>
            </a:pPr>
            <a:r>
              <a:rPr lang="en-US" sz="160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EXPERT GROUP HORIZON EUROPE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Members of all European Units of CIVIS Universities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Information on HEUR calls </a:t>
            </a:r>
            <a:r>
              <a:rPr lang="en-US" sz="15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(TODAY )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Submission of projects (RIS4CIVIS + CIVIS3i)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networking </a:t>
            </a:r>
            <a:r>
              <a:rPr lang="en-US" sz="15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between researchers</a:t>
            </a:r>
            <a:endParaRPr lang="en-GB" sz="15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457200" rtl="0" eaLnBrk="1" fontAlgn="auto" latinLnBrk="0" hangingPunct="1">
              <a:buClrTx/>
              <a:buSzTx/>
              <a:tabLst/>
              <a:defRPr/>
            </a:pPr>
            <a:endParaRPr lang="en-GB" sz="1500" b="1" u="sng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457200" rtl="0" eaLnBrk="1" fontAlgn="auto" latinLnBrk="0" hangingPunct="1">
              <a:buClrTx/>
              <a:buSzTx/>
              <a:tabLst/>
              <a:defRPr/>
            </a:pPr>
            <a:r>
              <a:rPr lang="en-GB" sz="1500" b="1" u="sng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RESEARCH COUNCIL</a:t>
            </a:r>
            <a:endParaRPr lang="en-GB" sz="15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Vicerectors and Head of Research offices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Framework and strategy in R&amp;I for the CIVIS Alliance</a:t>
            </a:r>
          </a:p>
          <a:p>
            <a:pPr lvl="0" defTabSz="457200" rtl="0" eaLnBrk="1" fontAlgn="auto" latinLnBrk="0" hangingPunct="1">
              <a:buClrTx/>
              <a:buSzTx/>
              <a:tabLst/>
              <a:defRPr/>
            </a:pPr>
            <a:endParaRPr lang="en-US" sz="15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F0BCE-993B-6A0D-7FBC-2321C9A74AB2}"/>
              </a:ext>
            </a:extLst>
          </p:cNvPr>
          <p:cNvSpPr txBox="1"/>
          <p:nvPr/>
        </p:nvSpPr>
        <p:spPr bwMode="auto">
          <a:xfrm>
            <a:off x="9408367" y="4265383"/>
            <a:ext cx="196898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CIVIS helps you find a supervisor or a project partner!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7573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F5754A77-9EEE-2FD4-99A1-B3ABE7D8483D}"/>
              </a:ext>
            </a:extLst>
          </p:cNvPr>
          <p:cNvSpPr>
            <a:spLocks/>
          </p:cNvSpPr>
          <p:nvPr/>
        </p:nvSpPr>
        <p:spPr bwMode="auto">
          <a:xfrm>
            <a:off x="1055440" y="630196"/>
            <a:ext cx="76778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. CIVIS </a:t>
            </a:r>
            <a:r>
              <a:rPr kumimoji="0" lang="en-GB" sz="4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platforms 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B1747C66-E1DA-1F1B-4C13-E01ED6172733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2999DC2-4EF2-AB02-56BE-D9DF8166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98" y="3861047"/>
            <a:ext cx="4275057" cy="23148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032CF-BB19-CDE1-F7FF-99B2CEF08D26}"/>
              </a:ext>
            </a:extLst>
          </p:cNvPr>
          <p:cNvSpPr txBox="1"/>
          <p:nvPr/>
        </p:nvSpPr>
        <p:spPr>
          <a:xfrm>
            <a:off x="913528" y="2276872"/>
            <a:ext cx="104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>
                <a:hlinkClick r:id="rId5"/>
              </a:rPr>
              <a:t>Research group platform</a:t>
            </a:r>
            <a:r>
              <a:rPr lang="en-GB" sz="1600" dirty="0"/>
              <a:t>: Here you can find all research groups from CIVIS universities classified by discipline </a:t>
            </a:r>
          </a:p>
          <a:p>
            <a:endParaRPr lang="en-GB" sz="1600" dirty="0"/>
          </a:p>
          <a:p>
            <a:r>
              <a:rPr lang="en-GB" sz="1600" dirty="0">
                <a:hlinkClick r:id="rId6"/>
              </a:rPr>
              <a:t>Infrastructure platform</a:t>
            </a:r>
            <a:r>
              <a:rPr lang="en-GB" sz="1600" dirty="0"/>
              <a:t>: This is a map of the different infrastructures at CIVIS level. You can find their service</a:t>
            </a:r>
            <a:endParaRPr lang="fr-BE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5FBB1A-8396-B2B9-5BFF-6FC92B6030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07"/>
          <a:stretch/>
        </p:blipFill>
        <p:spPr>
          <a:xfrm>
            <a:off x="8168007" y="3503911"/>
            <a:ext cx="3081279" cy="27037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5D9E18-EFC7-C65D-7AEC-12CBFE22CA2B}"/>
              </a:ext>
            </a:extLst>
          </p:cNvPr>
          <p:cNvSpPr txBox="1"/>
          <p:nvPr/>
        </p:nvSpPr>
        <p:spPr>
          <a:xfrm>
            <a:off x="913528" y="1984484"/>
            <a:ext cx="9112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8"/>
              </a:rPr>
              <a:t>Supervisor platform</a:t>
            </a:r>
            <a:r>
              <a:rPr lang="en-GB" sz="1600" dirty="0"/>
              <a:t>: Data base with 1800 professor profiles who are willing to welcome an MSCA-PF researcher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51A418-07D0-48C7-F070-8A4886F74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436" y="3693405"/>
            <a:ext cx="3077091" cy="25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01;p15">
            <a:extLst>
              <a:ext uri="{FF2B5EF4-FFF2-40B4-BE49-F238E27FC236}">
                <a16:creationId xmlns:a16="http://schemas.microsoft.com/office/drawing/2014/main" id="{0968BABB-9942-5D42-BCF1-F07359AA2D97}"/>
              </a:ext>
            </a:extLst>
          </p:cNvPr>
          <p:cNvSpPr>
            <a:spLocks/>
          </p:cNvSpPr>
          <p:nvPr/>
        </p:nvSpPr>
        <p:spPr bwMode="auto">
          <a:xfrm>
            <a:off x="1064227" y="659755"/>
            <a:ext cx="69109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4.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MSCA – PF Support</a:t>
            </a:r>
          </a:p>
        </p:txBody>
      </p:sp>
      <p:cxnSp>
        <p:nvCxnSpPr>
          <p:cNvPr id="20" name="Google Shape;102;p15">
            <a:extLst>
              <a:ext uri="{FF2B5EF4-FFF2-40B4-BE49-F238E27FC236}">
                <a16:creationId xmlns:a16="http://schemas.microsoft.com/office/drawing/2014/main" id="{0FE46336-9D43-1736-832D-167BD38A7F0B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E704AA-EA60-CE3C-30F5-99BFB54C6919}"/>
              </a:ext>
            </a:extLst>
          </p:cNvPr>
          <p:cNvSpPr txBox="1"/>
          <p:nvPr/>
        </p:nvSpPr>
        <p:spPr bwMode="auto">
          <a:xfrm>
            <a:off x="883129" y="3360176"/>
            <a:ext cx="11236646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potential supervisors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each CIVIS Institution based on research field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Procurement of a common “information &amp; support”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package for applicants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Applicants receive extensive support throughout the preparation and submission of proposal. 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includes: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ne-to-one assistance during proposal preparation 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supporting materials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⁻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articipation to an online training and Q&amp;A session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A5D187-C233-C8A3-E7B1-55D6C432A7D1}"/>
              </a:ext>
            </a:extLst>
          </p:cNvPr>
          <p:cNvSpPr txBox="1"/>
          <p:nvPr/>
        </p:nvSpPr>
        <p:spPr bwMode="auto">
          <a:xfrm>
            <a:off x="883129" y="2193837"/>
            <a:ext cx="100885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Marie </a:t>
            </a:r>
            <a:r>
              <a:rPr lang="en-US" sz="14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Sklowdowska</a:t>
            </a:r>
            <a:r>
              <a:rPr lang="en-US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Curie Actions aim to equip researchers with the necessary skills and international experience for a successful career, either in the public or the private sector. The MSCA grants are open to all domains of research and innovation, from fundamental research to market take-up and innovation services. </a:t>
            </a:r>
            <a:r>
              <a:rPr lang="en-US" sz="14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MSCA actions have different calls: MSCA-PF, MSCA-DN, MSCA COFUND, </a:t>
            </a:r>
            <a:r>
              <a:rPr lang="en-US" sz="1400" b="1" i="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1400" b="1" i="0" u="sng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F50DBC-4226-0B64-073B-8232DDD5C7CB}"/>
              </a:ext>
            </a:extLst>
          </p:cNvPr>
          <p:cNvSpPr txBox="1"/>
          <p:nvPr/>
        </p:nvSpPr>
        <p:spPr bwMode="auto">
          <a:xfrm>
            <a:off x="883129" y="3233607"/>
            <a:ext cx="4636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CIVIS help researchers with MSCA-PF?</a:t>
            </a:r>
            <a:endParaRPr lang="fr-BE" sz="1600" b="1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8901E2-CB2B-7135-38B3-8A9A21249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9" t="15976" r="30897" b="4655"/>
          <a:stretch/>
        </p:blipFill>
        <p:spPr bwMode="auto">
          <a:xfrm>
            <a:off x="8760296" y="4054825"/>
            <a:ext cx="3079700" cy="2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7C164991-44B5-AD22-3ADE-22D8DA1C7215}"/>
              </a:ext>
            </a:extLst>
          </p:cNvPr>
          <p:cNvSpPr>
            <a:spLocks/>
          </p:cNvSpPr>
          <p:nvPr/>
        </p:nvSpPr>
        <p:spPr bwMode="auto">
          <a:xfrm>
            <a:off x="983432" y="698482"/>
            <a:ext cx="9024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5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. </a:t>
            </a: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MSCA- PF 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support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9D28A84E-1A24-0335-FBAF-E131C68B69A4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0125004-30DD-0BC1-0020-BC40A2239485}"/>
              </a:ext>
            </a:extLst>
          </p:cNvPr>
          <p:cNvSpPr txBox="1"/>
          <p:nvPr/>
        </p:nvSpPr>
        <p:spPr bwMode="auto">
          <a:xfrm>
            <a:off x="979047" y="1710038"/>
            <a:ext cx="761448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Proposal build up and submission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(deadline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: 11</a:t>
            </a:r>
            <a:r>
              <a:rPr lang="en-GB" sz="1600" baseline="3000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September)</a:t>
            </a:r>
          </a:p>
          <a:p>
            <a:pPr lvl="2">
              <a:lnSpc>
                <a:spcPct val="15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 CIVIS Training session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(excellence, impact, implementation)</a:t>
            </a:r>
          </a:p>
          <a:p>
            <a:pPr lvl="2">
              <a:lnSpc>
                <a:spcPct val="15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 Submission kit: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how to submit and how to write the project</a:t>
            </a:r>
          </a:p>
          <a:p>
            <a:pPr lvl="2">
              <a:lnSpc>
                <a:spcPct val="15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Three Q&amp;A sessions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July and August!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8A759-3EBD-1F3E-6231-EA102FE49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46"/>
          <a:stretch/>
        </p:blipFill>
        <p:spPr bwMode="auto">
          <a:xfrm>
            <a:off x="1144346" y="3476408"/>
            <a:ext cx="2476604" cy="3124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3D4B1-6409-53CC-6574-CCCFB108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9595" y="3360276"/>
            <a:ext cx="4534064" cy="3356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96EB5-983B-9669-2FFE-7D4D45AB3B6A}"/>
              </a:ext>
            </a:extLst>
          </p:cNvPr>
          <p:cNvSpPr txBox="1"/>
          <p:nvPr/>
        </p:nvSpPr>
        <p:spPr bwMode="auto">
          <a:xfrm>
            <a:off x="6816080" y="882028"/>
            <a:ext cx="224079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only for applicants submitting an MSCA with any CIVIS university! Applicants </a:t>
            </a:r>
            <a:r>
              <a:rPr lang="en-GB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can be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from any other university!!</a:t>
            </a:r>
            <a:endParaRPr lang="fr-BE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083ED-752D-8C3D-280B-E8BFEC207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832304" y="3061313"/>
            <a:ext cx="3092805" cy="27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101;p15">
            <a:extLst>
              <a:ext uri="{FF2B5EF4-FFF2-40B4-BE49-F238E27FC236}">
                <a16:creationId xmlns:a16="http://schemas.microsoft.com/office/drawing/2014/main" id="{032ECE43-A29C-9CD1-3536-3EFAB611C0A2}"/>
              </a:ext>
            </a:extLst>
          </p:cNvPr>
          <p:cNvSpPr>
            <a:spLocks/>
          </p:cNvSpPr>
          <p:nvPr/>
        </p:nvSpPr>
        <p:spPr bwMode="auto">
          <a:xfrm>
            <a:off x="1028873" y="642879"/>
            <a:ext cx="69109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Contact Information</a:t>
            </a:r>
            <a:endParaRPr kumimoji="0" lang="en-GB" sz="4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0" name="Google Shape;102;p15">
            <a:extLst>
              <a:ext uri="{FF2B5EF4-FFF2-40B4-BE49-F238E27FC236}">
                <a16:creationId xmlns:a16="http://schemas.microsoft.com/office/drawing/2014/main" id="{34C67A1D-8557-4B3F-8124-289E7424FF3A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F73565-CF38-DE45-E86E-BA10C15B1FC0}"/>
              </a:ext>
            </a:extLst>
          </p:cNvPr>
          <p:cNvSpPr txBox="1"/>
          <p:nvPr/>
        </p:nvSpPr>
        <p:spPr bwMode="auto">
          <a:xfrm>
            <a:off x="1028873" y="1916832"/>
            <a:ext cx="532859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Aix-Marseille Université </a:t>
            </a:r>
          </a:p>
          <a:p>
            <a:r>
              <a:rPr lang="fr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Nicolas </a:t>
            </a:r>
            <a:r>
              <a:rPr lang="fr-B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Gochgarian</a:t>
            </a:r>
            <a:r>
              <a:rPr lang="fr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drv-horizoneurope@univ-amu.fr</a:t>
            </a:r>
            <a:endParaRPr lang="fr-F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B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&amp; </a:t>
            </a:r>
            <a:r>
              <a:rPr lang="en-US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Kapodistrian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 of Athens</a:t>
            </a:r>
            <a:endParaRPr lang="en-US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Ilias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Antoniou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ilantoniou@uoa.gr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BE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rc@elke.uoa.gr</a:t>
            </a:r>
            <a:endParaRPr lang="es-ES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Bucharest</a:t>
            </a:r>
            <a:endParaRPr lang="fr-BE" sz="16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Filuta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Ionita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filuta.ionita@cdi.unibuc.ro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Université Libre de Bruxelles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Leproult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Dragana Petrovic, Sarah di Giglio, Giulia Sandri,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Amal Akheyar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ulb-europe@ulb.ac.be</a:t>
            </a: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fr-B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Sans-Light"/>
              <a:cs typeface="Calibri" panose="020F0502020204030204" pitchFamily="34" charset="0"/>
            </a:endParaRPr>
          </a:p>
          <a:p>
            <a:pPr algn="l"/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29352-B56A-F303-BF46-3E8FA214F679}"/>
              </a:ext>
            </a:extLst>
          </p:cNvPr>
          <p:cNvSpPr txBox="1"/>
          <p:nvPr/>
        </p:nvSpPr>
        <p:spPr bwMode="auto">
          <a:xfrm>
            <a:off x="6456040" y="1916832"/>
            <a:ext cx="59949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Sapienza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Rome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 Di Stefano - 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rosadistefano@uniroma1.it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B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fr-BE" sz="16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Viviana Stechina- </a:t>
            </a:r>
            <a:r>
              <a:rPr lang="en-US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Viviana.stechina@su.se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Tübingen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Christian Vöhringer 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christian.voehringer@uni-tuebingen.de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Glasgow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Joe Galloway - 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rso-eufunding@glasgow.ac.uk</a:t>
            </a:r>
            <a:endParaRPr lang="en-GB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en-GB" sz="1600" b="1" i="0" u="sng" strike="noStrike" kern="0" cap="none" spc="0" normalizeH="0" baseline="0" noProof="0" dirty="0">
              <a:ln>
                <a:noFill/>
              </a:ln>
              <a:solidFill>
                <a:srgbClr val="0563C1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Autónoma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Madrid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pt-BR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Rafael Oliveros - </a:t>
            </a:r>
            <a:r>
              <a:rPr lang="pt-BR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rafael.oliveros@uam.es</a:t>
            </a:r>
            <a:r>
              <a:rPr lang="pt-BR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Rafaella Lenoir - </a:t>
            </a:r>
            <a:r>
              <a:rPr lang="es-E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rafaella.lenoir@uam.es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5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9660" name="Google Shape;88;p1"/>
          <p:cNvSpPr txBox="1"/>
          <p:nvPr/>
        </p:nvSpPr>
        <p:spPr bwMode="auto">
          <a:xfrm>
            <a:off x="3863752" y="2708920"/>
            <a:ext cx="8962799" cy="19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Thank you!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lang="en-GB" sz="6000" dirty="0">
                <a:latin typeface="Rockwell"/>
              </a:rPr>
              <a:t>Questions?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266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708</Words>
  <Application>Microsoft Office PowerPoint</Application>
  <DocSecurity>0</DocSecurity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OpenSans-Light</vt:lpstr>
      <vt:lpstr>Rockwell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Kusmierek Sophie</dc:creator>
  <cp:keywords/>
  <dc:description/>
  <cp:lastModifiedBy>MARTINEZ GARCIA Leticia</cp:lastModifiedBy>
  <cp:revision>16</cp:revision>
  <dcterms:modified xsi:type="dcterms:W3CDTF">2024-06-19T13:40:07Z</dcterms:modified>
  <cp:category/>
  <dc:identifier/>
  <cp:contentStatus/>
  <dc:language/>
  <cp:version/>
</cp:coreProperties>
</file>