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64"/>
      </w:tblGrid>
      <w:tr w:rsidR="001933BE" w14:paraId="44EAA293" w14:textId="77777777" w:rsidTr="001933BE">
        <w:trPr>
          <w:cantSplit/>
          <w:trHeight w:hRule="exact" w:val="1134"/>
        </w:trPr>
        <w:tc>
          <w:tcPr>
            <w:tcW w:w="9064" w:type="dxa"/>
            <w:vAlign w:val="center"/>
          </w:tcPr>
          <w:p w14:paraId="670EFC1C" w14:textId="77777777" w:rsidR="001933BE" w:rsidRDefault="001933BE" w:rsidP="001933BE">
            <w:pPr>
              <w:jc w:val="right"/>
              <w:rPr>
                <w:rFonts w:ascii="Times New Roman" w:eastAsia="Times New Roman" w:hAnsi="Times New Roman" w:cs="Times New Roman"/>
                <w:noProof/>
                <w:color w:val="000000"/>
                <w:sz w:val="20"/>
                <w:szCs w:val="20"/>
              </w:rPr>
            </w:pPr>
            <w:r>
              <w:rPr>
                <w:rFonts w:ascii="Times New Roman" w:eastAsia="Times New Roman" w:hAnsi="Times New Roman" w:cs="Times New Roman"/>
                <w:noProof/>
                <w:color w:val="000000"/>
                <w:sz w:val="20"/>
                <w:szCs w:val="20"/>
              </w:rPr>
              <w:drawing>
                <wp:inline distT="0" distB="0" distL="0" distR="0" wp14:anchorId="4A977E6F" wp14:editId="30DA3AAC">
                  <wp:extent cx="1872379" cy="414527"/>
                  <wp:effectExtent l="0" t="0" r="0" b="0"/>
                  <wp:docPr id="11" name="image2.jpg"/>
                  <wp:cNvGraphicFramePr/>
                  <a:graphic xmlns:a="http://schemas.openxmlformats.org/drawingml/2006/main">
                    <a:graphicData uri="http://schemas.openxmlformats.org/drawingml/2006/picture">
                      <pic:pic xmlns:pic="http://schemas.openxmlformats.org/drawingml/2006/picture">
                        <pic:nvPicPr>
                          <pic:cNvPr id="0" name="image2.jpg"/>
                          <pic:cNvPicPr/>
                        </pic:nvPicPr>
                        <pic:blipFill rotWithShape="1">
                          <a:blip r:embed="rId11"/>
                          <a:stretch/>
                        </pic:blipFill>
                        <pic:spPr bwMode="auto">
                          <a:xfrm>
                            <a:off x="0" y="0"/>
                            <a:ext cx="1872378" cy="414527"/>
                          </a:xfrm>
                          <a:prstGeom prst="rect">
                            <a:avLst/>
                          </a:prstGeom>
                          <a:ln/>
                        </pic:spPr>
                      </pic:pic>
                    </a:graphicData>
                  </a:graphic>
                </wp:inline>
              </w:drawing>
            </w:r>
          </w:p>
        </w:tc>
      </w:tr>
      <w:tr w:rsidR="001933BE" w14:paraId="5A4570D0" w14:textId="77777777" w:rsidTr="001933BE">
        <w:trPr>
          <w:cantSplit/>
          <w:trHeight w:hRule="exact" w:val="7371"/>
        </w:trPr>
        <w:tc>
          <w:tcPr>
            <w:tcW w:w="9064" w:type="dxa"/>
            <w:vAlign w:val="center"/>
          </w:tcPr>
          <w:p w14:paraId="786BCA86" w14:textId="77777777" w:rsidR="001933BE" w:rsidRDefault="001933BE" w:rsidP="007A430C">
            <w:pPr>
              <w:jc w:val="center"/>
              <w:rPr>
                <w:rFonts w:ascii="Raleway SemiBold" w:hAnsi="Raleway SemiBold"/>
                <w:b/>
                <w:bCs/>
                <w:color w:val="00516E"/>
                <w:sz w:val="40"/>
                <w:szCs w:val="40"/>
              </w:rPr>
            </w:pPr>
            <w:r w:rsidRPr="007A430C">
              <w:rPr>
                <w:rFonts w:ascii="Raleway SemiBold" w:hAnsi="Raleway SemiBold"/>
                <w:b/>
                <w:bCs/>
                <w:noProof/>
                <w:color w:val="00516E"/>
                <w:sz w:val="40"/>
                <w:szCs w:val="40"/>
              </w:rPr>
              <w:drawing>
                <wp:inline distT="0" distB="0" distL="0" distR="0" wp14:anchorId="3F09A3DD" wp14:editId="6FE024C8">
                  <wp:extent cx="4104000" cy="1926000"/>
                  <wp:effectExtent l="0" t="0" r="0" b="4445"/>
                  <wp:docPr id="12" name="image7.png"/>
                  <wp:cNvGraphicFramePr/>
                  <a:graphic xmlns:a="http://schemas.openxmlformats.org/drawingml/2006/main">
                    <a:graphicData uri="http://schemas.openxmlformats.org/drawingml/2006/picture">
                      <pic:pic xmlns:pic="http://schemas.openxmlformats.org/drawingml/2006/picture">
                        <pic:nvPicPr>
                          <pic:cNvPr id="0" name="image7.png"/>
                          <pic:cNvPicPr/>
                        </pic:nvPicPr>
                        <pic:blipFill rotWithShape="1">
                          <a:blip r:embed="rId12" cstate="print">
                            <a:extLst>
                              <a:ext uri="{28A0092B-C50C-407E-A947-70E740481C1C}">
                                <a14:useLocalDpi xmlns:a14="http://schemas.microsoft.com/office/drawing/2010/main" val="0"/>
                              </a:ext>
                            </a:extLst>
                          </a:blip>
                          <a:stretch/>
                        </pic:blipFill>
                        <pic:spPr bwMode="auto">
                          <a:xfrm>
                            <a:off x="0" y="0"/>
                            <a:ext cx="4104000" cy="1926000"/>
                          </a:xfrm>
                          <a:prstGeom prst="rect">
                            <a:avLst/>
                          </a:prstGeom>
                          <a:ln/>
                        </pic:spPr>
                      </pic:pic>
                    </a:graphicData>
                  </a:graphic>
                </wp:inline>
              </w:drawing>
            </w:r>
          </w:p>
        </w:tc>
      </w:tr>
      <w:tr w:rsidR="001933BE" w14:paraId="30D3C6B9" w14:textId="77777777" w:rsidTr="001933BE">
        <w:trPr>
          <w:cantSplit/>
          <w:trHeight w:hRule="exact" w:val="5517"/>
        </w:trPr>
        <w:tc>
          <w:tcPr>
            <w:tcW w:w="9064" w:type="dxa"/>
            <w:vAlign w:val="center"/>
          </w:tcPr>
          <w:p w14:paraId="3505B866" w14:textId="77777777" w:rsidR="001933BE" w:rsidRPr="007A430C" w:rsidRDefault="001933BE" w:rsidP="0055719A">
            <w:pPr>
              <w:pStyle w:val="CIVISTitledeliverable"/>
            </w:pPr>
            <w:r w:rsidRPr="007A430C">
              <w:t xml:space="preserve">Title of the </w:t>
            </w:r>
            <w:r w:rsidRPr="0055719A">
              <w:t>deliverable</w:t>
            </w:r>
          </w:p>
          <w:p w14:paraId="377FFCEB" w14:textId="77777777" w:rsidR="001933BE" w:rsidRDefault="001933BE" w:rsidP="00756775">
            <w:pPr>
              <w:pStyle w:val="CIVISPartsubtitle"/>
            </w:pPr>
            <w:r w:rsidRPr="005D545D">
              <w:t>Deliverable</w:t>
            </w:r>
            <w:r>
              <w:t xml:space="preserve"> xx.x</w:t>
            </w:r>
          </w:p>
          <w:p w14:paraId="4416915F" w14:textId="77777777" w:rsidR="001933BE" w:rsidRPr="001933BE" w:rsidRDefault="001933BE" w:rsidP="00756775">
            <w:pPr>
              <w:pStyle w:val="CIVISPartsubtitle"/>
              <w:rPr>
                <w:highlight w:val="yellow"/>
              </w:rPr>
            </w:pPr>
            <w:r>
              <w:t>Approved by the Steering Committee of CIVIS on XX XXX 2026</w:t>
            </w:r>
          </w:p>
        </w:tc>
      </w:tr>
    </w:tbl>
    <w:p w14:paraId="477B7F8C" w14:textId="77777777" w:rsidR="005E456E" w:rsidRDefault="005E456E" w:rsidP="00241F2B">
      <w:pPr>
        <w:pStyle w:val="CIVISText"/>
      </w:pPr>
    </w:p>
    <w:p w14:paraId="67D8FD9E" w14:textId="77777777" w:rsidR="005E456E" w:rsidRDefault="005E456E">
      <w:pPr>
        <w:spacing w:before="396"/>
        <w:ind w:left="600"/>
        <w:jc w:val="center"/>
        <w:rPr>
          <w:rFonts w:eastAsia="Raleway" w:cs="Raleway"/>
          <w:sz w:val="29"/>
          <w:szCs w:val="29"/>
        </w:rPr>
        <w:sectPr w:rsidR="005E456E" w:rsidSect="001933BE">
          <w:pgSz w:w="11910" w:h="16840"/>
          <w:pgMar w:top="1134" w:right="1418" w:bottom="1134" w:left="1418" w:header="1134" w:footer="709" w:gutter="0"/>
          <w:pgNumType w:start="1"/>
          <w:cols w:space="1701"/>
        </w:sectPr>
      </w:pPr>
    </w:p>
    <w:p w14:paraId="0A86757C" w14:textId="5A88F36E" w:rsidR="005E456E" w:rsidRDefault="00000000">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30"/>
          <w:szCs w:val="30"/>
        </w:rPr>
      </w:pPr>
      <w:r>
        <w:rPr>
          <w:rFonts w:ascii="Arimo" w:eastAsia="Arimo" w:hAnsi="Arimo" w:cs="Arimo"/>
          <w:noProof/>
          <w:color w:val="000000"/>
          <w:sz w:val="18"/>
          <w:szCs w:val="18"/>
        </w:rPr>
        <w:lastRenderedPageBreak/>
        <mc:AlternateContent>
          <mc:Choice Requires="wps">
            <w:drawing>
              <wp:anchor distT="0" distB="0" distL="0" distR="0" simplePos="0" relativeHeight="251658241" behindDoc="0" locked="0" layoutInCell="1" allowOverlap="1" wp14:anchorId="04F00226" wp14:editId="068F1817">
                <wp:simplePos x="0" y="0"/>
                <wp:positionH relativeFrom="page">
                  <wp:posOffset>6087175</wp:posOffset>
                </wp:positionH>
                <wp:positionV relativeFrom="page">
                  <wp:posOffset>3914478</wp:posOffset>
                </wp:positionV>
                <wp:extent cx="1482725" cy="2346960"/>
                <wp:effectExtent l="0" t="0" r="0" b="0"/>
                <wp:wrapNone/>
                <wp:docPr id="13" name="Freihandform: Form 12"/>
                <wp:cNvGraphicFramePr/>
                <a:graphic xmlns:a="http://schemas.openxmlformats.org/drawingml/2006/main">
                  <a:graphicData uri="http://schemas.microsoft.com/office/word/2010/wordprocessingShape">
                    <wps:wsp>
                      <wps:cNvSpPr/>
                      <wps:spPr bwMode="auto">
                        <a:xfrm>
                          <a:off x="4614163" y="2616045"/>
                          <a:ext cx="1463675" cy="2327910"/>
                        </a:xfrm>
                        <a:custGeom>
                          <a:avLst/>
                          <a:gdLst/>
                          <a:ahLst/>
                          <a:cxnLst/>
                          <a:rect l="l" t="t" r="r" b="b"/>
                          <a:pathLst>
                            <a:path w="1463675" h="2327910" extrusionOk="0">
                              <a:moveTo>
                                <a:pt x="1163650" y="0"/>
                              </a:moveTo>
                              <a:lnTo>
                                <a:pt x="1115684" y="970"/>
                              </a:lnTo>
                              <a:lnTo>
                                <a:pt x="1068212" y="3857"/>
                              </a:lnTo>
                              <a:lnTo>
                                <a:pt x="1021271" y="8623"/>
                              </a:lnTo>
                              <a:lnTo>
                                <a:pt x="974898" y="15230"/>
                              </a:lnTo>
                              <a:lnTo>
                                <a:pt x="929132" y="23641"/>
                              </a:lnTo>
                              <a:lnTo>
                                <a:pt x="884010" y="33818"/>
                              </a:lnTo>
                              <a:lnTo>
                                <a:pt x="839568" y="45725"/>
                              </a:lnTo>
                              <a:lnTo>
                                <a:pt x="795844" y="59323"/>
                              </a:lnTo>
                              <a:lnTo>
                                <a:pt x="752877" y="74575"/>
                              </a:lnTo>
                              <a:lnTo>
                                <a:pt x="710703" y="91444"/>
                              </a:lnTo>
                              <a:lnTo>
                                <a:pt x="669359" y="109893"/>
                              </a:lnTo>
                              <a:lnTo>
                                <a:pt x="628883" y="129883"/>
                              </a:lnTo>
                              <a:lnTo>
                                <a:pt x="589313" y="151378"/>
                              </a:lnTo>
                              <a:lnTo>
                                <a:pt x="550686" y="174340"/>
                              </a:lnTo>
                              <a:lnTo>
                                <a:pt x="513040" y="198731"/>
                              </a:lnTo>
                              <a:lnTo>
                                <a:pt x="476411" y="224515"/>
                              </a:lnTo>
                              <a:lnTo>
                                <a:pt x="440838" y="251654"/>
                              </a:lnTo>
                              <a:lnTo>
                                <a:pt x="406357" y="280109"/>
                              </a:lnTo>
                              <a:lnTo>
                                <a:pt x="373006" y="309845"/>
                              </a:lnTo>
                              <a:lnTo>
                                <a:pt x="340823" y="340823"/>
                              </a:lnTo>
                              <a:lnTo>
                                <a:pt x="309845" y="373006"/>
                              </a:lnTo>
                              <a:lnTo>
                                <a:pt x="280109" y="406357"/>
                              </a:lnTo>
                              <a:lnTo>
                                <a:pt x="251654" y="440838"/>
                              </a:lnTo>
                              <a:lnTo>
                                <a:pt x="224515" y="476411"/>
                              </a:lnTo>
                              <a:lnTo>
                                <a:pt x="198731" y="513040"/>
                              </a:lnTo>
                              <a:lnTo>
                                <a:pt x="174340" y="550686"/>
                              </a:lnTo>
                              <a:lnTo>
                                <a:pt x="151378" y="589313"/>
                              </a:lnTo>
                              <a:lnTo>
                                <a:pt x="129883" y="628883"/>
                              </a:lnTo>
                              <a:lnTo>
                                <a:pt x="109893" y="669359"/>
                              </a:lnTo>
                              <a:lnTo>
                                <a:pt x="91444" y="710703"/>
                              </a:lnTo>
                              <a:lnTo>
                                <a:pt x="74575" y="752877"/>
                              </a:lnTo>
                              <a:lnTo>
                                <a:pt x="59323" y="795844"/>
                              </a:lnTo>
                              <a:lnTo>
                                <a:pt x="45725" y="839568"/>
                              </a:lnTo>
                              <a:lnTo>
                                <a:pt x="33818" y="884010"/>
                              </a:lnTo>
                              <a:lnTo>
                                <a:pt x="23641" y="929132"/>
                              </a:lnTo>
                              <a:lnTo>
                                <a:pt x="15230" y="974898"/>
                              </a:lnTo>
                              <a:lnTo>
                                <a:pt x="8623" y="1021271"/>
                              </a:lnTo>
                              <a:lnTo>
                                <a:pt x="3857" y="1068212"/>
                              </a:lnTo>
                              <a:lnTo>
                                <a:pt x="970" y="1115684"/>
                              </a:lnTo>
                              <a:lnTo>
                                <a:pt x="0" y="1163650"/>
                              </a:lnTo>
                              <a:lnTo>
                                <a:pt x="970" y="1211616"/>
                              </a:lnTo>
                              <a:lnTo>
                                <a:pt x="3857" y="1259088"/>
                              </a:lnTo>
                              <a:lnTo>
                                <a:pt x="8623" y="1306029"/>
                              </a:lnTo>
                              <a:lnTo>
                                <a:pt x="15230" y="1352401"/>
                              </a:lnTo>
                              <a:lnTo>
                                <a:pt x="23641" y="1398167"/>
                              </a:lnTo>
                              <a:lnTo>
                                <a:pt x="33818" y="1443290"/>
                              </a:lnTo>
                              <a:lnTo>
                                <a:pt x="45725" y="1487732"/>
                              </a:lnTo>
                              <a:lnTo>
                                <a:pt x="59323" y="1531455"/>
                              </a:lnTo>
                              <a:lnTo>
                                <a:pt x="74575" y="1574422"/>
                              </a:lnTo>
                              <a:lnTo>
                                <a:pt x="91444" y="1616597"/>
                              </a:lnTo>
                              <a:lnTo>
                                <a:pt x="109893" y="1657940"/>
                              </a:lnTo>
                              <a:lnTo>
                                <a:pt x="129883" y="1698416"/>
                              </a:lnTo>
                              <a:lnTo>
                                <a:pt x="151378" y="1737986"/>
                              </a:lnTo>
                              <a:lnTo>
                                <a:pt x="174340" y="1776613"/>
                              </a:lnTo>
                              <a:lnTo>
                                <a:pt x="198731" y="1814260"/>
                              </a:lnTo>
                              <a:lnTo>
                                <a:pt x="224515" y="1850888"/>
                              </a:lnTo>
                              <a:lnTo>
                                <a:pt x="251654" y="1886462"/>
                              </a:lnTo>
                              <a:lnTo>
                                <a:pt x="280109" y="1920943"/>
                              </a:lnTo>
                              <a:lnTo>
                                <a:pt x="309845" y="1954293"/>
                              </a:lnTo>
                              <a:lnTo>
                                <a:pt x="340823" y="1986476"/>
                              </a:lnTo>
                              <a:lnTo>
                                <a:pt x="373006" y="2017454"/>
                              </a:lnTo>
                              <a:lnTo>
                                <a:pt x="406357" y="2047190"/>
                              </a:lnTo>
                              <a:lnTo>
                                <a:pt x="440838" y="2075646"/>
                              </a:lnTo>
                              <a:lnTo>
                                <a:pt x="476411" y="2102784"/>
                              </a:lnTo>
                              <a:lnTo>
                                <a:pt x="513040" y="2128568"/>
                              </a:lnTo>
                              <a:lnTo>
                                <a:pt x="550686" y="2152959"/>
                              </a:lnTo>
                              <a:lnTo>
                                <a:pt x="589313" y="2175921"/>
                              </a:lnTo>
                              <a:lnTo>
                                <a:pt x="628883" y="2197416"/>
                              </a:lnTo>
                              <a:lnTo>
                                <a:pt x="669359" y="2217407"/>
                              </a:lnTo>
                              <a:lnTo>
                                <a:pt x="710703" y="2235855"/>
                              </a:lnTo>
                              <a:lnTo>
                                <a:pt x="752877" y="2252724"/>
                              </a:lnTo>
                              <a:lnTo>
                                <a:pt x="795844" y="2267977"/>
                              </a:lnTo>
                              <a:lnTo>
                                <a:pt x="839568" y="2281575"/>
                              </a:lnTo>
                              <a:lnTo>
                                <a:pt x="884010" y="2293481"/>
                              </a:lnTo>
                              <a:lnTo>
                                <a:pt x="929132" y="2303659"/>
                              </a:lnTo>
                              <a:lnTo>
                                <a:pt x="974898" y="2312070"/>
                              </a:lnTo>
                              <a:lnTo>
                                <a:pt x="1021271" y="2318677"/>
                              </a:lnTo>
                              <a:lnTo>
                                <a:pt x="1068212" y="2323442"/>
                              </a:lnTo>
                              <a:lnTo>
                                <a:pt x="1115684" y="2326329"/>
                              </a:lnTo>
                              <a:lnTo>
                                <a:pt x="1163650" y="2327300"/>
                              </a:lnTo>
                              <a:lnTo>
                                <a:pt x="1211616" y="2326329"/>
                              </a:lnTo>
                              <a:lnTo>
                                <a:pt x="1259088" y="2323442"/>
                              </a:lnTo>
                              <a:lnTo>
                                <a:pt x="1306029" y="2318677"/>
                              </a:lnTo>
                              <a:lnTo>
                                <a:pt x="1352401" y="2312070"/>
                              </a:lnTo>
                              <a:lnTo>
                                <a:pt x="1398167" y="2303659"/>
                              </a:lnTo>
                              <a:lnTo>
                                <a:pt x="1443290" y="2293481"/>
                              </a:lnTo>
                              <a:lnTo>
                                <a:pt x="1463305" y="2288119"/>
                              </a:lnTo>
                              <a:lnTo>
                                <a:pt x="1463305" y="39180"/>
                              </a:lnTo>
                              <a:lnTo>
                                <a:pt x="1398167" y="23641"/>
                              </a:lnTo>
                              <a:lnTo>
                                <a:pt x="1352401" y="15230"/>
                              </a:lnTo>
                              <a:lnTo>
                                <a:pt x="1306029" y="8623"/>
                              </a:lnTo>
                              <a:lnTo>
                                <a:pt x="1259088" y="3857"/>
                              </a:lnTo>
                              <a:lnTo>
                                <a:pt x="1211616" y="970"/>
                              </a:lnTo>
                              <a:lnTo>
                                <a:pt x="1163650" y="0"/>
                              </a:lnTo>
                              <a:close/>
                            </a:path>
                          </a:pathLst>
                        </a:custGeom>
                        <a:solidFill>
                          <a:srgbClr val="FFD886"/>
                        </a:solidFill>
                        <a:ln>
                          <a:noFill/>
                        </a:ln>
                      </wps:spPr>
                      <wps:bodyPr rot="0">
                        <a:prstTxWarp prst="textNoShape">
                          <a:avLst/>
                        </a:prstTxWarp>
                        <a:noAutofit/>
                      </wps:bodyPr>
                    </wps:wsp>
                  </a:graphicData>
                </a:graphic>
              </wp:anchor>
            </w:drawing>
          </mc:Choice>
          <mc:Fallback>
            <w:pict>
              <v:shape w14:anchorId="2B431CA0" id="Freihandform: Form 12" o:spid="_x0000_s1026" style="position:absolute;margin-left:479.3pt;margin-top:308.25pt;width:116.75pt;height:184.8pt;z-index:251658241;visibility:visible;mso-wrap-style:square;mso-wrap-distance-left:0;mso-wrap-distance-top:0;mso-wrap-distance-right:0;mso-wrap-distance-bottom:0;mso-position-horizontal:absolute;mso-position-horizontal-relative:page;mso-position-vertical:absolute;mso-position-vertical-relative:page;v-text-anchor:top" coordsize="1463675,23279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GSybQUAAAMVAAAOAAAAZHJzL2Uyb0RvYy54bWysmE1v40YMhu8F+h8E3RuL8z1GnEXRIL20&#10;uwU2Rc+KLMdGZUmQlDj59+UMpUhpu1RQ9JLIyWOKQ3L4zvD608u5Sp7Lrj819S6FqyxNyrpo9qf6&#10;cZf+fn/3g0uTfsjrfV41dblLX8s+/XTz/XfXl3ZbiubYVPuyS9BI3W8v7S49DkO73Wz64lie8/6q&#10;acsa/3lounM+4MfucbPv8gtaP1cbkWVmc2m6fds1Rdn3+Ndb+md6E+0fDmUxfDkc+nJIql2Kvg3x&#10;Zxd/PoSfm5vrfPvY5e3xVIxu5P/Bi3N+qvGlb6Zu8yFPnrrTP0ydT0XX9M1huCqa86Y5HE5FGdeA&#10;q4Hsb6v5eszbMq4Fg9O3b2Hq/z+zxefnr+1vHYbh0vbbHh+Th8uvzR5TlT8NTVzTy6E7h7Wht8nL&#10;LlUGFBiZJq+7VBgwmdIUxvJlSAoEQBlprE6TIhBSWA8x0Jt8O5kqnvrh57KJZvPnX/qB8rCfnvLj&#10;9FS81NNjh9kMeaxiHoc0wTx2aYJ5fCAH2nwI3wu+hsfksvDlOLuSoKPdU6jYL3+GGgj8uXku75v4&#10;zSEsEnCFRmPF4BIm52emqt+zoI1TkfV2oidm+t2S3cw4ASKy0mkbHMe4TND0e4IRtRBhZ4RkYW+V&#10;87jb0GHQQvJueOFBkhdCGgWsZecU1ia5LB04HpYegxFhpa2IpfHNBVqvnaLAaS9XFmi1cNZGyxZN&#10;r1iGzGZUox4UvoOLszFeak+hy7zzfKCNcM6RaRA+PHK2NZqDkdYgLR89rbE+DHlilVR8FtFehkhM&#10;uXdW8mlUFhNNxSSE0sAHUKnMScqj0GA0H0GVGYnFHFuCw2LxbEykldi6Iy0x3tQ/vlkkGAWHpRFs&#10;j49cvEeDkabXcLQgZwM9LoGlKRCRpvCwNAU50hR6jgZKYKDHtLI0FUekqWRYmgov0lSOLE1FHeix&#10;1FmaNkykaRtxNO3FAFvaoBxMuzzCtPU5mPpHhKmpcDB1pgA7alccLGPPizA1Qg6mbhrgscVyMPXp&#10;CFPz5uAoAIGFjFSBg6O0EEx6w8FBsyILpGMcO5Gkjhz5ZlWgloLhG0JQwuiC0D5zfI+cAyEzkwm+&#10;1cwhBqkF6hjrx5w9kN6B4eV5LgxUGCk836znmgOFOobqy0VvLmfQEpTmm/W8U0BbpQRve96EITHa&#10;86vEZh4UMWbHaOtXNGmURMKxt69kHubWBFZaj+LHhQXmvgfWGoPKyuJzUwUHShg+RaMsRt+dxjrk&#10;C3HURcKdUYYP+0JrwIvMK973hZCB10qsnEoWKolSYlDs2cgsJBgvHlg/H9f3TFlYq/XF4SGzGkPD&#10;OrM8mWB3s3iW5rK6OPZgJ3ThuMni85lKYDvweNJj8fnAJsBqL/iWsTgNCsAz+Eq9L46aAs2rjN98&#10;o0qGEhNCarfWB+YjshBaWMEHcnH8FsJYj6drLjKjVpIzDjsN35QW1waB1ascH8h3V5IML198mhbX&#10;HSFB4Gmf9X0Szei8BGdW1gqLexpeYSU2Vd7+qJ1kXxiUgxV+vl+GKzIeiHl+VNEP2x+FdOTX/R+1&#10;9MPxGdV05NfjP+op8evpnRQ18h+onjBzkBnOHOJOcQ5gJf4LXnpwK9F/5/3afXk6aQRf1q/ieIeL&#10;p5hAr17yYZHW9fHBomZW5xL/Mu+YhhFF1fQlNYYwVokDi7dRC17blsOcvqlO+7tTVYVRSt89PvxU&#10;dclzjlObu7tb96bu77CqDnDdhK9N/QdfMg2kaDT10OxfcTjVNXGEFwc1XT/cv/yRd23S4uMuHXCu&#10;87mZhmb5dhosoYsBIJZe9SPOtg6nMHWKryHj4wectMUljlPBMMpbfo7UPLu8+QsAAP//AwBQSwME&#10;FAAGAAgAAAAhAPtt1GzhAAAADAEAAA8AAABkcnMvZG93bnJldi54bWxMj8FOwzAQRO9I/IO1SNyo&#10;40oNaRqnqpCKQFygcOHmxNs4Il6nsZOGv8c90eNqnmbeFtvZdmzCwbeOJIhFAgypdrqlRsLX5/4h&#10;A+aDIq06RyjhFz1sy9ubQuXanekDp0NoWCwhnysJJoQ+59zXBq3yC9cjxezoBqtCPIeG60GdY7nt&#10;+DJJUm5VS3HBqB6fDNY/h9FKyKbWudP78/j9Kvbh8WX3dtKmkvL+bt5tgAWcwz8MF/2oDmV0qtxI&#10;2rNOwnqVpRGVkIp0BexCiPVSAKtilqUCeFnw6yfKPwAAAP//AwBQSwECLQAUAAYACAAAACEAtoM4&#10;kv4AAADhAQAAEwAAAAAAAAAAAAAAAAAAAAAAW0NvbnRlbnRfVHlwZXNdLnhtbFBLAQItABQABgAI&#10;AAAAIQA4/SH/1gAAAJQBAAALAAAAAAAAAAAAAAAAAC8BAABfcmVscy8ucmVsc1BLAQItABQABgAI&#10;AAAAIQBKFGSybQUAAAMVAAAOAAAAAAAAAAAAAAAAAC4CAABkcnMvZTJvRG9jLnhtbFBLAQItABQA&#10;BgAIAAAAIQD7bdRs4QAAAAwBAAAPAAAAAAAAAAAAAAAAAMcHAABkcnMvZG93bnJldi54bWxQSwUG&#10;AAAAAAQABADzAAAA1QgAAAAA&#10;" path="m1163650,r-47966,970l1068212,3857r-46941,4766l974898,15230r-45766,8411l884010,33818,839568,45725,795844,59323,752877,74575,710703,91444r-41344,18449l628883,129883r-39570,21495l550686,174340r-37646,24391l476411,224515r-35573,27139l406357,280109r-33351,29736l340823,340823r-30978,32183l280109,406357r-28455,34481l224515,476411r-25784,36629l174340,550686r-22962,38627l129883,628883r-19990,40476l91444,710703,74575,752877,59323,795844,45725,839568,33818,884010,23641,929132r-8411,45766l8623,1021271r-4766,46941l970,1115684,,1163650r970,47966l3857,1259088r4766,46941l15230,1352401r8411,45766l33818,1443290r11907,44442l59323,1531455r15252,42967l91444,1616597r18449,41343l129883,1698416r21495,39570l174340,1776613r24391,37647l224515,1850888r27139,35574l280109,1920943r29736,33350l340823,1986476r32183,30978l406357,2047190r34481,28456l476411,2102784r36629,25784l550686,2152959r38627,22962l628883,2197416r40476,19991l710703,2235855r42174,16869l795844,2267977r43724,13598l884010,2293481r45122,10178l974898,2312070r46373,6607l1068212,2323442r47472,2887l1163650,2327300r47966,-971l1259088,2323442r46941,-4765l1352401,2312070r45766,-8411l1443290,2293481r20015,-5362l1463305,39180,1398167,23641r-45766,-8411l1306029,8623,1259088,3857,1211616,970,1163650,xe" fillcolor="#ffd886" stroked="f">
                <v:path arrowok="t" o:extrusionok="f"/>
                <w10:wrap anchorx="page" anchory="page"/>
              </v:shape>
            </w:pict>
          </mc:Fallback>
        </mc:AlternateContent>
      </w:r>
    </w:p>
    <w:p w14:paraId="6355DCC7"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90"/>
        <w:rPr>
          <w:rFonts w:ascii="Arimo" w:eastAsia="Arimo" w:hAnsi="Arimo" w:cs="Arimo"/>
          <w:color w:val="000000"/>
          <w:sz w:val="30"/>
          <w:szCs w:val="30"/>
        </w:rPr>
      </w:pPr>
    </w:p>
    <w:p w14:paraId="7003AA1D" w14:textId="77777777" w:rsidR="005E456E" w:rsidRDefault="00000000" w:rsidP="00756775">
      <w:pPr>
        <w:pStyle w:val="Titre2"/>
      </w:pPr>
      <w:bookmarkStart w:id="0" w:name="_Toc233295954"/>
      <w:bookmarkStart w:id="1" w:name="_Toc233617839"/>
      <w:bookmarkStart w:id="2" w:name="_Toc235109350"/>
      <w:r>
        <w:t>The CIVIS Alliance member universities</w:t>
      </w:r>
      <w:bookmarkEnd w:id="0"/>
      <w:bookmarkEnd w:id="1"/>
      <w:bookmarkEnd w:id="2"/>
    </w:p>
    <w:p w14:paraId="57A202FC" w14:textId="714C75D7" w:rsidR="005E456E" w:rsidRDefault="00054386" w:rsidP="00241F2B">
      <w:pPr>
        <w:pStyle w:val="CIVISText"/>
        <w:rPr>
          <w:color w:val="000000"/>
        </w:rPr>
      </w:pPr>
      <w:r>
        <w:rPr>
          <w:noProof/>
        </w:rPr>
        <mc:AlternateContent>
          <mc:Choice Requires="wpg">
            <w:drawing>
              <wp:anchor distT="0" distB="0" distL="114300" distR="114300" simplePos="0" relativeHeight="251680783" behindDoc="1" locked="0" layoutInCell="1" allowOverlap="1" wp14:anchorId="6C0D52E1" wp14:editId="2F7E2785">
                <wp:simplePos x="0" y="0"/>
                <wp:positionH relativeFrom="column">
                  <wp:posOffset>13970</wp:posOffset>
                </wp:positionH>
                <wp:positionV relativeFrom="paragraph">
                  <wp:posOffset>760095</wp:posOffset>
                </wp:positionV>
                <wp:extent cx="4240530" cy="3074035"/>
                <wp:effectExtent l="0" t="0" r="7620" b="0"/>
                <wp:wrapTopAndBottom/>
                <wp:docPr id="2" name="Groupe 2"/>
                <wp:cNvGraphicFramePr/>
                <a:graphic xmlns:a="http://schemas.openxmlformats.org/drawingml/2006/main">
                  <a:graphicData uri="http://schemas.microsoft.com/office/word/2010/wordprocessingGroup">
                    <wpg:wgp>
                      <wpg:cNvGrpSpPr/>
                      <wpg:grpSpPr>
                        <a:xfrm>
                          <a:off x="0" y="0"/>
                          <a:ext cx="4240530" cy="3074035"/>
                          <a:chOff x="0" y="0"/>
                          <a:chExt cx="4240530" cy="3074035"/>
                        </a:xfrm>
                      </wpg:grpSpPr>
                      <wpg:grpSp>
                        <wpg:cNvPr id="3" name="Gruppieren 13"/>
                        <wpg:cNvGrpSpPr/>
                        <wpg:grpSpPr bwMode="auto">
                          <a:xfrm>
                            <a:off x="0" y="0"/>
                            <a:ext cx="4240530" cy="3074035"/>
                            <a:chOff x="0" y="0"/>
                            <a:chExt cx="4240798" cy="3074374"/>
                          </a:xfrm>
                        </wpg:grpSpPr>
                        <wpg:grpSp>
                          <wpg:cNvPr id="4" name="Group 339374136"/>
                          <wpg:cNvGrpSpPr/>
                          <wpg:grpSpPr bwMode="auto">
                            <a:xfrm>
                              <a:off x="0" y="0"/>
                              <a:ext cx="4240798" cy="3074374"/>
                              <a:chOff x="0" y="0"/>
                              <a:chExt cx="4240798" cy="3074374"/>
                            </a:xfrm>
                          </wpg:grpSpPr>
                          <wps:wsp>
                            <wps:cNvPr id="5" name="Rechteck 3"/>
                            <wps:cNvSpPr/>
                            <wps:spPr bwMode="auto">
                              <a:xfrm>
                                <a:off x="0" y="0"/>
                                <a:ext cx="4240674" cy="3074374"/>
                              </a:xfrm>
                              <a:prstGeom prst="rect">
                                <a:avLst/>
                              </a:prstGeom>
                              <a:noFill/>
                              <a:ln>
                                <a:noFill/>
                              </a:ln>
                            </wps:spPr>
                            <wps:txbx>
                              <w:txbxContent>
                                <w:p w14:paraId="4F943DAB" w14:textId="77777777" w:rsidR="00054386" w:rsidRDefault="00054386" w:rsidP="00054386"/>
                              </w:txbxContent>
                            </wps:txbx>
                            <wps:bodyPr spcFirstLastPara="1" wrap="square" lIns="91425" tIns="91425" rIns="91425" bIns="91425" anchor="ctr" anchorCtr="0">
                              <a:noAutofit/>
                            </wps:bodyPr>
                          </wps:wsp>
                          <wpg:grpSp>
                            <wpg:cNvPr id="6" name="Group 801282568"/>
                            <wpg:cNvGrpSpPr/>
                            <wpg:grpSpPr bwMode="auto">
                              <a:xfrm>
                                <a:off x="0" y="12"/>
                                <a:ext cx="4240798" cy="3074349"/>
                                <a:chOff x="0" y="0"/>
                                <a:chExt cx="4240798" cy="3074349"/>
                              </a:xfrm>
                            </wpg:grpSpPr>
                            <wps:wsp>
                              <wps:cNvPr id="7" name="Rechteck 5"/>
                              <wps:cNvSpPr/>
                              <wps:spPr bwMode="auto">
                                <a:xfrm>
                                  <a:off x="0" y="0"/>
                                  <a:ext cx="4240674" cy="3074349"/>
                                </a:xfrm>
                                <a:prstGeom prst="rect">
                                  <a:avLst/>
                                </a:prstGeom>
                                <a:noFill/>
                                <a:ln>
                                  <a:noFill/>
                                </a:ln>
                              </wps:spPr>
                              <wps:txbx>
                                <w:txbxContent>
                                  <w:p w14:paraId="207427AD" w14:textId="77777777" w:rsidR="00054386" w:rsidRDefault="00054386" w:rsidP="00054386"/>
                                </w:txbxContent>
                              </wps:txbx>
                              <wps:bodyPr spcFirstLastPara="1" wrap="square" lIns="91425" tIns="91425" rIns="91425" bIns="91425" anchor="ctr" anchorCtr="0">
                                <a:noAutofit/>
                              </wps:bodyPr>
                            </wps:wsp>
                            <wps:wsp>
                              <wps:cNvPr id="8" name="Freihandform: Form 10"/>
                              <wps:cNvSpPr/>
                              <wps:spPr bwMode="auto">
                                <a:xfrm>
                                  <a:off x="0" y="0"/>
                                  <a:ext cx="4240674" cy="3074349"/>
                                </a:xfrm>
                                <a:custGeom>
                                  <a:avLst/>
                                  <a:gdLst/>
                                  <a:ahLst/>
                                  <a:cxnLst/>
                                  <a:rect l="l" t="t" r="r" b="b"/>
                                  <a:pathLst>
                                    <a:path w="4241800" h="3070225" extrusionOk="0">
                                      <a:moveTo>
                                        <a:pt x="3953649" y="0"/>
                                      </a:moveTo>
                                      <a:lnTo>
                                        <a:pt x="287997" y="0"/>
                                      </a:lnTo>
                                      <a:lnTo>
                                        <a:pt x="241283" y="3769"/>
                                      </a:lnTo>
                                      <a:lnTo>
                                        <a:pt x="196969" y="14682"/>
                                      </a:lnTo>
                                      <a:lnTo>
                                        <a:pt x="155647" y="32146"/>
                                      </a:lnTo>
                                      <a:lnTo>
                                        <a:pt x="117910" y="55567"/>
                                      </a:lnTo>
                                      <a:lnTo>
                                        <a:pt x="84353" y="84353"/>
                                      </a:lnTo>
                                      <a:lnTo>
                                        <a:pt x="55567" y="117910"/>
                                      </a:lnTo>
                                      <a:lnTo>
                                        <a:pt x="32146" y="155647"/>
                                      </a:lnTo>
                                      <a:lnTo>
                                        <a:pt x="14682" y="196969"/>
                                      </a:lnTo>
                                      <a:lnTo>
                                        <a:pt x="3769" y="241283"/>
                                      </a:lnTo>
                                      <a:lnTo>
                                        <a:pt x="0" y="287997"/>
                                      </a:lnTo>
                                      <a:lnTo>
                                        <a:pt x="0" y="2781896"/>
                                      </a:lnTo>
                                      <a:lnTo>
                                        <a:pt x="3769" y="2828611"/>
                                      </a:lnTo>
                                      <a:lnTo>
                                        <a:pt x="14682" y="2872925"/>
                                      </a:lnTo>
                                      <a:lnTo>
                                        <a:pt x="32146" y="2914247"/>
                                      </a:lnTo>
                                      <a:lnTo>
                                        <a:pt x="55567" y="2951983"/>
                                      </a:lnTo>
                                      <a:lnTo>
                                        <a:pt x="84353" y="2985541"/>
                                      </a:lnTo>
                                      <a:lnTo>
                                        <a:pt x="117910" y="3014327"/>
                                      </a:lnTo>
                                      <a:lnTo>
                                        <a:pt x="155647" y="3037748"/>
                                      </a:lnTo>
                                      <a:lnTo>
                                        <a:pt x="196969" y="3055212"/>
                                      </a:lnTo>
                                      <a:lnTo>
                                        <a:pt x="241283" y="3066125"/>
                                      </a:lnTo>
                                      <a:lnTo>
                                        <a:pt x="287997" y="3069894"/>
                                      </a:lnTo>
                                      <a:lnTo>
                                        <a:pt x="3953649" y="3069894"/>
                                      </a:lnTo>
                                      <a:lnTo>
                                        <a:pt x="4000363" y="3066125"/>
                                      </a:lnTo>
                                      <a:lnTo>
                                        <a:pt x="4044678" y="3055212"/>
                                      </a:lnTo>
                                      <a:lnTo>
                                        <a:pt x="4086000" y="3037748"/>
                                      </a:lnTo>
                                      <a:lnTo>
                                        <a:pt x="4123736" y="3014327"/>
                                      </a:lnTo>
                                      <a:lnTo>
                                        <a:pt x="4157294" y="2985541"/>
                                      </a:lnTo>
                                      <a:lnTo>
                                        <a:pt x="4186080" y="2951983"/>
                                      </a:lnTo>
                                      <a:lnTo>
                                        <a:pt x="4209501" y="2914247"/>
                                      </a:lnTo>
                                      <a:lnTo>
                                        <a:pt x="4226965" y="2872925"/>
                                      </a:lnTo>
                                      <a:lnTo>
                                        <a:pt x="4237878" y="2828611"/>
                                      </a:lnTo>
                                      <a:lnTo>
                                        <a:pt x="4241647" y="2781896"/>
                                      </a:lnTo>
                                      <a:lnTo>
                                        <a:pt x="4241647" y="287997"/>
                                      </a:lnTo>
                                      <a:lnTo>
                                        <a:pt x="4237878" y="241283"/>
                                      </a:lnTo>
                                      <a:lnTo>
                                        <a:pt x="4226965" y="196969"/>
                                      </a:lnTo>
                                      <a:lnTo>
                                        <a:pt x="4209501" y="155647"/>
                                      </a:lnTo>
                                      <a:lnTo>
                                        <a:pt x="4186080" y="117910"/>
                                      </a:lnTo>
                                      <a:lnTo>
                                        <a:pt x="4157294" y="84353"/>
                                      </a:lnTo>
                                      <a:lnTo>
                                        <a:pt x="4123736" y="55567"/>
                                      </a:lnTo>
                                      <a:lnTo>
                                        <a:pt x="4086000" y="32146"/>
                                      </a:lnTo>
                                      <a:lnTo>
                                        <a:pt x="4044678" y="14682"/>
                                      </a:lnTo>
                                      <a:lnTo>
                                        <a:pt x="4000363" y="3769"/>
                                      </a:lnTo>
                                      <a:lnTo>
                                        <a:pt x="3953649" y="0"/>
                                      </a:lnTo>
                                      <a:close/>
                                    </a:path>
                                  </a:pathLst>
                                </a:custGeom>
                                <a:solidFill>
                                  <a:srgbClr val="889DCA"/>
                                </a:solidFill>
                                <a:ln>
                                  <a:noFill/>
                                </a:ln>
                              </wps:spPr>
                              <wps:bodyPr rot="0">
                                <a:prstTxWarp prst="textNoShape">
                                  <a:avLst/>
                                </a:prstTxWarp>
                                <a:noAutofit/>
                              </wps:bodyPr>
                            </wps:wsp>
                            <wps:wsp>
                              <wps:cNvPr id="14" name="Rechteck 11"/>
                              <wps:cNvSpPr/>
                              <wps:spPr bwMode="auto">
                                <a:xfrm>
                                  <a:off x="461524" y="524564"/>
                                  <a:ext cx="382220" cy="2296701"/>
                                </a:xfrm>
                                <a:prstGeom prst="rect">
                                  <a:avLst/>
                                </a:prstGeom>
                                <a:noFill/>
                                <a:ln>
                                  <a:noFill/>
                                </a:ln>
                              </wps:spPr>
                              <wps:txbx>
                                <w:txbxContent>
                                  <w:p w14:paraId="0A716EB9" w14:textId="77777777" w:rsidR="00054386" w:rsidRDefault="00054386" w:rsidP="00054386">
                                    <w:pPr>
                                      <w:spacing w:line="360" w:lineRule="auto"/>
                                      <w:ind w:right="11"/>
                                      <w:rPr>
                                        <w:rFonts w:eastAsia="Raleway" w:cs="Raleway"/>
                                        <w:b/>
                                        <w:color w:val="FFFFFF"/>
                                        <w:sz w:val="18"/>
                                      </w:rPr>
                                    </w:pPr>
                                    <w:r>
                                      <w:rPr>
                                        <w:rFonts w:eastAsia="Raleway" w:cs="Raleway"/>
                                        <w:b/>
                                        <w:color w:val="FFFFFF"/>
                                        <w:sz w:val="18"/>
                                      </w:rPr>
                                      <w:t>AMU</w:t>
                                    </w:r>
                                  </w:p>
                                  <w:p w14:paraId="3CB160BC" w14:textId="77777777" w:rsidR="00054386" w:rsidRDefault="00054386" w:rsidP="00054386">
                                    <w:pPr>
                                      <w:spacing w:line="360" w:lineRule="auto"/>
                                      <w:ind w:right="11"/>
                                      <w:rPr>
                                        <w:rFonts w:eastAsia="Raleway" w:cs="Raleway"/>
                                        <w:b/>
                                        <w:color w:val="FFFFFF"/>
                                        <w:sz w:val="18"/>
                                      </w:rPr>
                                    </w:pPr>
                                    <w:r>
                                      <w:rPr>
                                        <w:rFonts w:eastAsia="Raleway" w:cs="Raleway"/>
                                        <w:b/>
                                        <w:color w:val="FFFFFF"/>
                                        <w:sz w:val="18"/>
                                      </w:rPr>
                                      <w:t xml:space="preserve">NKUA </w:t>
                                    </w:r>
                                  </w:p>
                                  <w:p w14:paraId="7BD8E89B" w14:textId="77777777" w:rsidR="00054386" w:rsidRDefault="00054386" w:rsidP="00054386">
                                    <w:pPr>
                                      <w:spacing w:line="360" w:lineRule="auto"/>
                                      <w:ind w:right="11"/>
                                      <w:rPr>
                                        <w:rFonts w:eastAsia="Raleway" w:cs="Raleway"/>
                                        <w:b/>
                                        <w:color w:val="FFFFFF"/>
                                        <w:sz w:val="18"/>
                                      </w:rPr>
                                    </w:pPr>
                                    <w:r>
                                      <w:rPr>
                                        <w:rFonts w:eastAsia="Raleway" w:cs="Raleway"/>
                                        <w:b/>
                                        <w:color w:val="FFFFFF"/>
                                        <w:sz w:val="18"/>
                                      </w:rPr>
                                      <w:t>UB</w:t>
                                    </w:r>
                                  </w:p>
                                  <w:p w14:paraId="4B607A1E" w14:textId="77777777" w:rsidR="00054386" w:rsidRDefault="00054386" w:rsidP="00054386">
                                    <w:pPr>
                                      <w:spacing w:line="360" w:lineRule="auto"/>
                                      <w:ind w:right="11"/>
                                      <w:rPr>
                                        <w:rFonts w:eastAsia="Raleway" w:cs="Raleway"/>
                                        <w:b/>
                                        <w:color w:val="FFFFFF"/>
                                        <w:sz w:val="18"/>
                                      </w:rPr>
                                    </w:pPr>
                                    <w:r>
                                      <w:rPr>
                                        <w:rFonts w:eastAsia="Raleway" w:cs="Raleway"/>
                                        <w:b/>
                                        <w:color w:val="FFFFFF"/>
                                        <w:sz w:val="18"/>
                                      </w:rPr>
                                      <w:t>ULB</w:t>
                                    </w:r>
                                  </w:p>
                                  <w:p w14:paraId="4F39BBD2"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UofG</w:t>
                                    </w:r>
                                  </w:p>
                                  <w:p w14:paraId="74E748D8"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UNIL</w:t>
                                    </w:r>
                                  </w:p>
                                  <w:p w14:paraId="67E27356"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UAM</w:t>
                                    </w:r>
                                  </w:p>
                                  <w:p w14:paraId="756FA798"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SUR</w:t>
                                    </w:r>
                                  </w:p>
                                  <w:p w14:paraId="577D6E00"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PLUS</w:t>
                                    </w:r>
                                  </w:p>
                                  <w:p w14:paraId="01F1D28A"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SU</w:t>
                                    </w:r>
                                  </w:p>
                                  <w:p w14:paraId="3526B81F" w14:textId="77777777" w:rsidR="00054386" w:rsidRDefault="00054386" w:rsidP="00054386">
                                    <w:pPr>
                                      <w:spacing w:line="360" w:lineRule="auto"/>
                                      <w:rPr>
                                        <w:rFonts w:eastAsia="Raleway" w:cs="Raleway"/>
                                        <w:b/>
                                        <w:color w:val="FFFFFF"/>
                                        <w:sz w:val="18"/>
                                      </w:rPr>
                                    </w:pPr>
                                    <w:r>
                                      <w:rPr>
                                        <w:rFonts w:eastAsia="Raleway" w:cs="Raleway"/>
                                        <w:b/>
                                        <w:color w:val="FFFFFF"/>
                                        <w:sz w:val="18"/>
                                      </w:rPr>
                                      <w:t>UT</w:t>
                                    </w:r>
                                  </w:p>
                                </w:txbxContent>
                              </wps:txbx>
                              <wps:bodyPr spcFirstLastPara="1" wrap="square" lIns="0" tIns="0" rIns="0" bIns="0" anchor="t" anchorCtr="0">
                                <a:noAutofit/>
                              </wps:bodyPr>
                            </wps:wsp>
                            <wps:wsp>
                              <wps:cNvPr id="18" name="Rechteck 12"/>
                              <wps:cNvSpPr/>
                              <wps:spPr bwMode="auto">
                                <a:xfrm>
                                  <a:off x="1241294" y="524671"/>
                                  <a:ext cx="2999504" cy="2525788"/>
                                </a:xfrm>
                                <a:prstGeom prst="rect">
                                  <a:avLst/>
                                </a:prstGeom>
                                <a:noFill/>
                                <a:ln>
                                  <a:noFill/>
                                </a:ln>
                              </wps:spPr>
                              <wps:txbx>
                                <w:txbxContent>
                                  <w:p w14:paraId="2336A11B" w14:textId="77777777" w:rsidR="00054386" w:rsidRDefault="00054386" w:rsidP="00054386">
                                    <w:pPr>
                                      <w:spacing w:line="360" w:lineRule="auto"/>
                                      <w:rPr>
                                        <w:rFonts w:eastAsia="Raleway" w:cs="Raleway"/>
                                        <w:color w:val="FFFFFF"/>
                                        <w:sz w:val="18"/>
                                      </w:rPr>
                                    </w:pPr>
                                    <w:r>
                                      <w:rPr>
                                        <w:rFonts w:eastAsia="Raleway" w:cs="Raleway"/>
                                        <w:color w:val="FFFFFF"/>
                                        <w:sz w:val="18"/>
                                      </w:rPr>
                                      <w:t>Aix-Marseille Université</w:t>
                                    </w:r>
                                  </w:p>
                                  <w:p w14:paraId="01CF3FCF" w14:textId="77777777" w:rsidR="00054386" w:rsidRDefault="00054386" w:rsidP="00054386">
                                    <w:pPr>
                                      <w:spacing w:line="360" w:lineRule="auto"/>
                                      <w:rPr>
                                        <w:rFonts w:eastAsia="Raleway" w:cs="Raleway"/>
                                        <w:color w:val="FFFFFF"/>
                                        <w:sz w:val="18"/>
                                      </w:rPr>
                                    </w:pPr>
                                    <w:r>
                                      <w:rPr>
                                        <w:rFonts w:eastAsia="Raleway" w:cs="Raleway"/>
                                        <w:color w:val="FFFFFF"/>
                                        <w:sz w:val="18"/>
                                      </w:rPr>
                                      <w:t>National and Kapodistrian University of Athens</w:t>
                                    </w:r>
                                  </w:p>
                                  <w:p w14:paraId="06CFA81E" w14:textId="77777777" w:rsidR="00054386" w:rsidRDefault="00054386" w:rsidP="00054386">
                                    <w:pPr>
                                      <w:spacing w:line="360" w:lineRule="auto"/>
                                      <w:rPr>
                                        <w:rFonts w:eastAsia="Raleway" w:cs="Raleway"/>
                                        <w:color w:val="FFFFFF"/>
                                        <w:sz w:val="18"/>
                                      </w:rPr>
                                    </w:pPr>
                                    <w:r>
                                      <w:rPr>
                                        <w:rFonts w:eastAsia="Raleway" w:cs="Raleway"/>
                                        <w:color w:val="FFFFFF"/>
                                        <w:sz w:val="18"/>
                                      </w:rPr>
                                      <w:t>University of Bucharest</w:t>
                                    </w:r>
                                  </w:p>
                                  <w:p w14:paraId="6771380D" w14:textId="77777777" w:rsidR="00054386" w:rsidRDefault="00054386" w:rsidP="00054386">
                                    <w:pPr>
                                      <w:spacing w:line="360" w:lineRule="auto"/>
                                      <w:ind w:right="1134"/>
                                      <w:rPr>
                                        <w:rFonts w:eastAsia="Raleway" w:cs="Raleway"/>
                                        <w:color w:val="FFFFFF"/>
                                        <w:sz w:val="18"/>
                                        <w:lang w:val="fr-FR"/>
                                      </w:rPr>
                                    </w:pPr>
                                    <w:r>
                                      <w:rPr>
                                        <w:rFonts w:eastAsia="Raleway" w:cs="Raleway"/>
                                        <w:color w:val="FFFFFF"/>
                                        <w:sz w:val="18"/>
                                        <w:lang w:val="fr-FR"/>
                                      </w:rPr>
                                      <w:t>Université libre de Bruxelles</w:t>
                                    </w:r>
                                  </w:p>
                                  <w:p w14:paraId="7D80418C" w14:textId="77777777" w:rsidR="00054386" w:rsidRDefault="00054386" w:rsidP="00054386">
                                    <w:pPr>
                                      <w:spacing w:line="360" w:lineRule="auto"/>
                                      <w:ind w:right="1134"/>
                                      <w:rPr>
                                        <w:rFonts w:eastAsia="Raleway" w:cs="Raleway"/>
                                        <w:color w:val="FFFFFF"/>
                                        <w:sz w:val="18"/>
                                        <w:lang w:val="fr-FR"/>
                                      </w:rPr>
                                    </w:pPr>
                                    <w:r>
                                      <w:rPr>
                                        <w:rFonts w:eastAsia="Raleway" w:cs="Raleway"/>
                                        <w:color w:val="FFFFFF"/>
                                        <w:sz w:val="18"/>
                                        <w:lang w:val="fr-FR"/>
                                      </w:rPr>
                                      <w:t>University of Glasgow</w:t>
                                    </w:r>
                                  </w:p>
                                  <w:p w14:paraId="3C5F8BED" w14:textId="77777777" w:rsidR="00054386" w:rsidRDefault="00054386" w:rsidP="00054386">
                                    <w:pPr>
                                      <w:spacing w:line="360" w:lineRule="auto"/>
                                      <w:ind w:right="1134"/>
                                      <w:rPr>
                                        <w:rFonts w:eastAsia="Raleway" w:cs="Raleway"/>
                                        <w:color w:val="FFFFFF"/>
                                        <w:sz w:val="18"/>
                                      </w:rPr>
                                    </w:pPr>
                                    <w:r>
                                      <w:rPr>
                                        <w:rFonts w:eastAsia="Raleway" w:cs="Raleway"/>
                                        <w:color w:val="FFFFFF"/>
                                        <w:sz w:val="18"/>
                                      </w:rPr>
                                      <w:t>University of Lausanne</w:t>
                                    </w:r>
                                  </w:p>
                                  <w:p w14:paraId="3887C483"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Universidad Autónoma de Madrid</w:t>
                                    </w:r>
                                  </w:p>
                                  <w:p w14:paraId="4B8A9F05"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Sapienza Università di Roma</w:t>
                                    </w:r>
                                  </w:p>
                                  <w:p w14:paraId="20035CF5" w14:textId="1B9B6256" w:rsidR="00054386" w:rsidRDefault="00054386" w:rsidP="00054386">
                                    <w:pPr>
                                      <w:spacing w:line="360" w:lineRule="auto"/>
                                      <w:ind w:right="347"/>
                                      <w:rPr>
                                        <w:rFonts w:eastAsia="Raleway" w:cs="Raleway"/>
                                        <w:color w:val="FFFFFF"/>
                                        <w:sz w:val="18"/>
                                      </w:rPr>
                                    </w:pPr>
                                    <w:r>
                                      <w:rPr>
                                        <w:rFonts w:eastAsia="Raleway" w:cs="Raleway"/>
                                        <w:color w:val="FFFFFF"/>
                                        <w:sz w:val="18"/>
                                      </w:rPr>
                                      <w:t>University of Salzburg</w:t>
                                    </w:r>
                                  </w:p>
                                  <w:p w14:paraId="3C11EA30"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Stockholm University</w:t>
                                    </w:r>
                                  </w:p>
                                  <w:p w14:paraId="1651FC58" w14:textId="21222909" w:rsidR="00054386" w:rsidRPr="00F67F01" w:rsidRDefault="00F67F01" w:rsidP="00F67F01">
                                    <w:pPr>
                                      <w:spacing w:line="360" w:lineRule="auto"/>
                                      <w:ind w:right="347"/>
                                      <w:rPr>
                                        <w:rFonts w:eastAsia="Raleway" w:cs="Raleway"/>
                                        <w:color w:val="FFFFFF"/>
                                        <w:sz w:val="18"/>
                                        <w:lang w:val="en-US"/>
                                      </w:rPr>
                                    </w:pPr>
                                    <w:r w:rsidRPr="00F67F01">
                                      <w:rPr>
                                        <w:rFonts w:eastAsia="Raleway" w:cs="Raleway"/>
                                        <w:color w:val="FFFFFF"/>
                                        <w:sz w:val="18"/>
                                        <w:lang w:val="en-US"/>
                                      </w:rPr>
                                      <w:t>University of Tübingen</w:t>
                                    </w:r>
                                  </w:p>
                                </w:txbxContent>
                              </wps:txbx>
                              <wps:bodyPr spcFirstLastPara="1" wrap="square" lIns="0" tIns="0" rIns="0" bIns="0" anchor="t" anchorCtr="0">
                                <a:noAutofit/>
                              </wps:bodyPr>
                            </wps:wsp>
                          </wpg:grpSp>
                        </wpg:grpSp>
                      </wpg:grpSp>
                      <wps:wsp>
                        <wps:cNvPr id="37" name="Rechteck 11"/>
                        <wps:cNvSpPr/>
                        <wps:spPr bwMode="auto">
                          <a:xfrm>
                            <a:off x="457200" y="219075"/>
                            <a:ext cx="1895475" cy="171450"/>
                          </a:xfrm>
                          <a:prstGeom prst="rect">
                            <a:avLst/>
                          </a:prstGeom>
                          <a:noFill/>
                          <a:ln>
                            <a:noFill/>
                          </a:ln>
                        </wps:spPr>
                        <wps:txbx>
                          <w:txbxContent>
                            <w:p w14:paraId="60DDE954" w14:textId="77777777" w:rsidR="00054386" w:rsidRPr="00DB264C" w:rsidRDefault="00054386" w:rsidP="00054386">
                              <w:pPr>
                                <w:spacing w:line="360" w:lineRule="auto"/>
                                <w:rPr>
                                  <w:rFonts w:eastAsia="Raleway" w:cs="Raleway"/>
                                  <w:b/>
                                  <w:color w:val="FFFFFF"/>
                                  <w:sz w:val="20"/>
                                  <w:szCs w:val="24"/>
                                </w:rPr>
                              </w:pPr>
                              <w:r w:rsidRPr="00DB264C">
                                <w:rPr>
                                  <w:rFonts w:eastAsia="Raleway" w:cs="Raleway"/>
                                  <w:b/>
                                  <w:color w:val="FFFFFF"/>
                                  <w:sz w:val="20"/>
                                  <w:szCs w:val="24"/>
                                </w:rPr>
                                <w:t>Full member universities</w:t>
                              </w:r>
                            </w:p>
                          </w:txbxContent>
                        </wps:txbx>
                        <wps:bodyPr spcFirstLastPara="1" wrap="square" lIns="0" tIns="0" rIns="0" bIns="0" anchor="t" anchorCtr="0">
                          <a:noAutofit/>
                        </wps:bodyPr>
                      </wps:wsp>
                    </wpg:wgp>
                  </a:graphicData>
                </a:graphic>
              </wp:anchor>
            </w:drawing>
          </mc:Choice>
          <mc:Fallback>
            <w:pict>
              <v:group w14:anchorId="6C0D52E1" id="Groupe 2" o:spid="_x0000_s1026" style="position:absolute;left:0;text-align:left;margin-left:1.1pt;margin-top:59.85pt;width:333.9pt;height:242.05pt;z-index:-251635697" coordsize="42405,307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4U1R1AUAAO8ZAAAOAAAAZHJzL2Uyb0RvYy54bWzMWW1v2zYQ/j5g/4HQ98UiRb2iTlE0SzCg&#10;a4M1wz7TsmwLlUWNlGP33/d41JvTWlbTxSsC2JJypI53zz18jn71+rAtyGOmdC7LuUOvXIdkZSqX&#10;ebmeO38/3P4WOUTXolyKQpbZ3Pmcaef19a+/vNpXScbkRhbLTBGYpNTJvpo7m7quktlMp5tsK/SV&#10;rLIS/rmSaitquFXr2VKJPcy+LWbMdYPZXqplpWSaaQ1Pb+w/nWucf7XK0vrDaqWzmhRzB3yr8VPh&#10;58J8zq5fiWStRLXJ08YN8QwvtiIv4aXdVDeiFmSn8q+m2uapklqu6qtUbmdytcrTDNcAq6Huk9Xc&#10;KbmrcC3rZL+uujBBaJ/E6dnTpu8f71T1sbpXEIl9tYZY4J1Zy2GltuYbvCQHDNnnLmTZoSYpPOSM&#10;u74HkU3hf54bctfzbVDTDUT+q3Hp5vczI2fti2dH7nQ31k3w+16RfAkvdUgptgCtO7WrqjxTWUmo&#10;Z3wwQ06tjyz2f8oljBK7WmLmXn61YQzF0MbJC7nx8XtXy/vVAjaI58UwEfWCl1vvt7wWyZTsfmvk&#10;yfVC+ese4frHEP5xI6oMC0cbBDRI8dvY/ZWlmzpLP5EGJmjU1YBONJTD8wESQGZPplkkldL1XSa3&#10;xFzMHQUUhfgTj+90bRHRmpjiK+VtXhTwXCRFefQAQmmeQJlYjw3gdVIfFgfEvk4WcvkZFqKr9DaH&#10;d70Tur4XCuiNOmQPlDd39L87oTKHFH+UEPGYcgYxqoc3anizGN6IMt1IYNK0Vg6xN29rZFbr5Rso&#10;rFWOKzJ+WWcadyHVA7bpKrXJU9DmCfmPRC5lEfOD6D/COGVmIpEMKewYqjy2Ft8Pcjvy/wR52Aav&#10;AznysUkBVMILgfzJsi8CciR/ajHRwusnxvoF+A12F7sT3qos34DmMrIpIbfwSShKnQujIN1ZqjPV&#10;1tIbSKSlJTp4tmmv0kPZXhpCNGqtQLVWOwQ4BRgG1NrCVmUlajPOTGouyR5VCI1cUCEbFCEuMzwG&#10;9a12Rpd++GRki7HfysfsQeLI2kgTL/a9AMBLWmEDldvbFOXQlkVhHEN1DUxbg/a7wkkZB74CVWIE&#10;URgglSBV28mObWkcwB/aUh5EyEynjX0/4NYDj4G5CcdpYxrGkHTjhQ/jwlHjiHu+9dhejU1sZzPz&#10;UvuKMWPrJxpb58eMbQTQ2IZlzBhDa2ybcI/Z2jA0CZxgGEY0isfD278+YlFAkYdO5wJTi85GIYsB&#10;nGNO9DFjZkeGjI9Z9+lgsU9jAN6YdZ9oFke+z8/43WPIcyn32LgrdIBP1wtDjjv26aj02Pdc32d2&#10;Xz5pPiwrNwjomSgOytVzgziKW7ndFmD7bYt2yART7Lnrul7QVPkEd7jLeRACQxtWmLBa7kYBvKKx&#10;Px9M4BwvhDbAzn8+V5z6gEQQqqaCJkCBU/AnagppAtA4c2PfBaGJ85+HMWcMmBBY29hPKBIOy42a&#10;eII6PFuCUEe0JU82ob6P7C3zj9XVkTuW/8fN+9U2W8C4eR/MpshGzQe5msDRQyicp/8h0M5vLEcw&#10;PrtnDYvk/HZ4VILnNtphfaMUGvBMWkid2YAaQYGbaicywG4oY7Qs8qXpyIyI0Gq9eFso8ihAr0RR&#10;fPP2TcO+R2aT+ramWVMSj6hQokDP9nD4R6iqaRVrUDTvZdvb9pIKXDQdo7U1I0s5ofm6gCCl3WlF&#10;14zYnfKZOpQH1GeWs+AbxJCJdt/IeRFjDCjKHLEwFgch8I9Na3u20zbWL9h7Y1uCOq7veqe3JeC9&#10;bb/hwrbecGHbbrhoW24Qxc9ruC+R864L6XPeheMZHSg1+36zUUHSgxBz2iedxTFsNAAKzLrP/DBq&#10;Zcels96dJn3vwcuLZr0/RsXDl+aE9/jaQPXFj9+8r48mfowNQME0ConR2A2bc+f2WAckvM/hIQKD&#10;hpT7Le9fGhdIUz8dGyAu4FcF3O6aX0DMzxbDe0RJ/zvN9RcAAAD//wMAUEsDBBQABgAIAAAAIQBP&#10;sqZR4AAAAAkBAAAPAAAAZHJzL2Rvd25yZXYueG1sTI9BT8MwDIXvSPyHyEjcWNJObKM0naYJOE1I&#10;bEiIW9Z4bbXGqZqs7f495gQ32+/p+Xv5enKtGLAPjScNyUyBQCq9bajS8Hl4fViBCNGQNa0n1HDF&#10;AOvi9iY3mfUjfeCwj5XgEAqZ0VDH2GVShrJGZ8LMd0isnXzvTOS1r6TtzcjhrpWpUgvpTEP8oTYd&#10;bmssz/uL0/A2mnEzT16G3fm0vX4fHt+/dglqfX83bZ5BRJzinxl+8RkdCmY6+gvZIFoNacpGPidP&#10;SxCsL5aKux15UPMVyCKX/xsUPwAAAP//AwBQSwECLQAUAAYACAAAACEAtoM4kv4AAADhAQAAEwAA&#10;AAAAAAAAAAAAAAAAAAAAW0NvbnRlbnRfVHlwZXNdLnhtbFBLAQItABQABgAIAAAAIQA4/SH/1gAA&#10;AJQBAAALAAAAAAAAAAAAAAAAAC8BAABfcmVscy8ucmVsc1BLAQItABQABgAIAAAAIQBf4U1R1AUA&#10;AO8ZAAAOAAAAAAAAAAAAAAAAAC4CAABkcnMvZTJvRG9jLnhtbFBLAQItABQABgAIAAAAIQBPsqZR&#10;4AAAAAkBAAAPAAAAAAAAAAAAAAAAAC4IAABkcnMvZG93bnJldi54bWxQSwUGAAAAAAQABADzAAAA&#10;OwkAAAAA&#10;">
                <v:group id="Gruppieren 13" o:spid="_x0000_s1027" style="position:absolute;width:42405;height:30740" coordsize="42407,307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fL7HwwAAANoAAAAPAAAAZHJzL2Rvd25yZXYueG1sRI9Bi8Iw&#10;FITvwv6H8ARvmlZRpBpFZF08yIJVWPb2aJ5tsXkpTbat/94sCB6HmfmGWW97U4mWGldaVhBPIhDE&#10;mdUl5wqul8N4CcJ5ZI2VZVLwIAfbzcdgjYm2HZ+pTX0uAoRdggoK7+tESpcVZNBNbE0cvJttDPog&#10;m1zqBrsAN5WcRtFCGiw5LBRY076g7J7+GQVfHXa7WfzZnu63/eP3Mv/+OcWk1GjY71YgPPX+HX61&#10;j1rBDP6vhBsgN08AAAD//wMAUEsBAi0AFAAGAAgAAAAhANvh9svuAAAAhQEAABMAAAAAAAAAAAAA&#10;AAAAAAAAAFtDb250ZW50X1R5cGVzXS54bWxQSwECLQAUAAYACAAAACEAWvQsW78AAAAVAQAACwAA&#10;AAAAAAAAAAAAAAAfAQAAX3JlbHMvLnJlbHNQSwECLQAUAAYACAAAACEA3Xy+x8MAAADaAAAADwAA&#10;AAAAAAAAAAAAAAAHAgAAZHJzL2Rvd25yZXYueG1sUEsFBgAAAAADAAMAtwAAAPcCAAAAAA==&#10;">
                  <v:group id="Group 339374136" o:spid="_x0000_s1028" style="position:absolute;width:42407;height:30743" coordsize="42407,307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SazxQAAANoAAAAPAAAAZHJzL2Rvd25yZXYueG1sRI9Pa8JA&#10;FMTvBb/D8oTe6ibaFomuEkItPYRCVRBvj+wzCWbfhuw2f759t1DocZiZ3zDb/Wga0VPnassK4kUE&#10;griwuuZSwfl0eFqDcB5ZY2OZFEzkYL+bPWwx0XbgL+qPvhQBwi5BBZX3bSKlKyoy6Ba2JQ7ezXYG&#10;fZBdKXWHQ4CbRi6j6FUarDksVNhSVlFxP34bBe8DDukqfuvz+y2brqeXz0sek1KP8zHdgPA0+v/w&#10;X/tDK3iG3yvhBsjdDwAAAP//AwBQSwECLQAUAAYACAAAACEA2+H2y+4AAACFAQAAEwAAAAAAAAAA&#10;AAAAAAAAAAAAW0NvbnRlbnRfVHlwZXNdLnhtbFBLAQItABQABgAIAAAAIQBa9CxbvwAAABUBAAAL&#10;AAAAAAAAAAAAAAAAAB8BAABfcmVscy8ucmVsc1BLAQItABQABgAIAAAAIQBSlSazxQAAANoAAAAP&#10;AAAAAAAAAAAAAAAAAAcCAABkcnMvZG93bnJldi54bWxQSwUGAAAAAAMAAwC3AAAA+QIAAAAA&#10;">
                    <v:rect id="Rechteck 3" o:spid="_x0000_s1029" style="position:absolute;width:42406;height:3074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agwBwgAAANoAAAAPAAAAZHJzL2Rvd25yZXYueG1sRI/BbsIw&#10;EETvSPyDtUi9gdOoRW2Ig6BqpZYTBD5giZc4arxOYxfSv6+RkDiOZuaNJl8OthVn6n3jWMHjLAFB&#10;XDndcK3gsP+YvoDwAVlj65gU/JGHZTEe5Zhpd+EdnctQiwhhn6ECE0KXSekrQxb9zHXE0Tu53mKI&#10;sq+l7vES4baVaZLMpcWG44LBjt4MVd/lr1WwfXKUvqd+Xdb21QzH/ebrB+dKPUyG1QJEoCHcw7f2&#10;p1bwDNcr8QbI4h8AAP//AwBQSwECLQAUAAYACAAAACEA2+H2y+4AAACFAQAAEwAAAAAAAAAAAAAA&#10;AAAAAAAAW0NvbnRlbnRfVHlwZXNdLnhtbFBLAQItABQABgAIAAAAIQBa9CxbvwAAABUBAAALAAAA&#10;AAAAAAAAAAAAAB8BAABfcmVscy8ucmVsc1BLAQItABQABgAIAAAAIQBLagwBwgAAANoAAAAPAAAA&#10;AAAAAAAAAAAAAAcCAABkcnMvZG93bnJldi54bWxQSwUGAAAAAAMAAwC3AAAA9gIAAAAA&#10;" filled="f" stroked="f">
                      <v:textbox inset="2.53958mm,2.53958mm,2.53958mm,2.53958mm">
                        <w:txbxContent>
                          <w:p w14:paraId="4F943DAB" w14:textId="77777777" w:rsidR="00054386" w:rsidRDefault="00054386" w:rsidP="00054386"/>
                        </w:txbxContent>
                      </v:textbox>
                    </v:rect>
                    <v:group id="Group 801282568" o:spid="_x0000_s1030" style="position:absolute;width:42407;height:30743" coordsize="42407,307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Cx1fwgAAANoAAAAPAAAAZHJzL2Rvd25yZXYueG1sRI9Bi8Iw&#10;FITvC/6H8ARva1plRapRRFQ8iLAqiLdH82yLzUtpYlv/vVkQ9jjMzDfMfNmZUjRUu8KygngYgSBO&#10;rS44U3A5b7+nIJxH1lhaJgUvcrBc9L7mmGjb8i81J5+JAGGXoILc+yqR0qU5GXRDWxEH725rgz7I&#10;OpO6xjbATSlHUTSRBgsOCzlWtM4pfZyeRsGuxXY1jjfN4XFfv27nn+P1EJNSg363moHw1Pn/8Ke9&#10;1wom8Hcl3AC5eAMAAP//AwBQSwECLQAUAAYACAAAACEA2+H2y+4AAACFAQAAEwAAAAAAAAAAAAAA&#10;AAAAAAAAW0NvbnRlbnRfVHlwZXNdLnhtbFBLAQItABQABgAIAAAAIQBa9CxbvwAAABUBAAALAAAA&#10;AAAAAAAAAAAAAB8BAABfcmVscy8ucmVsc1BLAQItABQABgAIAAAAIQDNCx1fwgAAANoAAAAPAAAA&#10;AAAAAAAAAAAAAAcCAABkcnMvZG93bnJldi54bWxQSwUGAAAAAAMAAwC3AAAA9gIAAAAA&#10;">
                      <v:rect id="_x0000_s1031" style="position:absolute;width:42406;height:3074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9DftwgAAANoAAAAPAAAAZHJzL2Rvd25yZXYueG1sRI/BbsIw&#10;EETvSPyDtUi9FadRBW2Ig6BqpZYTBD5giZc4arxOYxfC3+NKlTiOZuaNJl8OthVn6n3jWMHTNAFB&#10;XDndcK3gsP94fAHhA7LG1jEpuJKHZTEe5Zhpd+EdnctQiwhhn6ECE0KXSekrQxb91HXE0Tu53mKI&#10;sq+l7vES4baVaZLMpMWG44LBjt4MVd/lr1WwfXaUvqd+Xdb21QzH/ebrB2dKPUyG1QJEoCHcw//t&#10;T61gDn9X4g2QxQ0AAP//AwBQSwECLQAUAAYACAAAACEA2+H2y+4AAACFAQAAEwAAAAAAAAAAAAAA&#10;AAAAAAAAW0NvbnRlbnRfVHlwZXNdLnhtbFBLAQItABQABgAIAAAAIQBa9CxbvwAAABUBAAALAAAA&#10;AAAAAAAAAAAAAB8BAABfcmVscy8ucmVsc1BLAQItABQABgAIAAAAIQDU9DftwgAAANoAAAAPAAAA&#10;AAAAAAAAAAAAAAcCAABkcnMvZG93bnJldi54bWxQSwUGAAAAAAMAAwC3AAAA9gIAAAAA&#10;" filled="f" stroked="f">
                        <v:textbox inset="2.53958mm,2.53958mm,2.53958mm,2.53958mm">
                          <w:txbxContent>
                            <w:p w14:paraId="207427AD" w14:textId="77777777" w:rsidR="00054386" w:rsidRDefault="00054386" w:rsidP="00054386"/>
                          </w:txbxContent>
                        </v:textbox>
                      </v:rect>
                      <v:shape id="Freihandform: Form 10" o:spid="_x0000_s1032" style="position:absolute;width:42406;height:30743;visibility:visible;mso-wrap-style:square;v-text-anchor:top" coordsize="4241800,30702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TDJzwAAAANoAAAAPAAAAZHJzL2Rvd25yZXYueG1sRE/LisIw&#10;FN0P+A/hDrgb05mFj46pOILgQkSrH3Bp7rShzU1toq1/bxaCy8N5L1eDbcSdOm8cK/ieJCCIC6cN&#10;lwou5+3XHIQPyBobx6TgQR5W2ehjial2PZ/onodSxBD2KSqoQmhTKX1RkUU/cS1x5P5dZzFE2JVS&#10;d9jHcNvInySZSouGY0OFLW0qKur8ZhVczV/vErM/TOvz5rSYb9c3PTsqNf4c1r8gAg3hLX65d1pB&#10;3BqvxBsgsycAAAD//wMAUEsBAi0AFAAGAAgAAAAhANvh9svuAAAAhQEAABMAAAAAAAAAAAAAAAAA&#10;AAAAAFtDb250ZW50X1R5cGVzXS54bWxQSwECLQAUAAYACAAAACEAWvQsW78AAAAVAQAACwAAAAAA&#10;AAAAAAAAAAAfAQAAX3JlbHMvLnJlbHNQSwECLQAUAAYACAAAACEAZEwyc8AAAADaAAAADwAAAAAA&#10;AAAAAAAAAAAHAgAAZHJzL2Rvd25yZXYueG1sUEsFBgAAAAADAAMAtwAAAPQCAAAAAA==&#10;" path="m3953649,l287997,,241283,3769,196969,14682,155647,32146,117910,55567,84353,84353,55567,117910,32146,155647,14682,196969,3769,241283,,287997,,2781896r3769,46715l14682,2872925r17464,41322l55567,2951983r28786,33558l117910,3014327r37737,23421l196969,3055212r44314,10913l287997,3069894r3665652,l4000363,3066125r44315,-10913l4086000,3037748r37736,-23421l4157294,2985541r28786,-33558l4209501,2914247r17464,-41322l4237878,2828611r3769,-46715l4241647,287997r-3769,-46714l4226965,196969r-17464,-41322l4186080,117910,4157294,84353,4123736,55567,4086000,32146,4044678,14682,4000363,3769,3953649,xe" fillcolor="#889dca" stroked="f">
                        <v:path arrowok="t" o:extrusionok="f"/>
                      </v:shape>
                      <v:rect id="Rechteck 11" o:spid="_x0000_s1033" style="position:absolute;left:4615;top:5245;width:3822;height:229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x/QDwQAAANsAAAAPAAAAZHJzL2Rvd25yZXYueG1sRE9Li8Iw&#10;EL4L/ocwwt40VWTRahTxgR59gXobmrEtNpPSRNvdX2+Ehb3Nx/ec6bwxhXhR5XLLCvq9CARxYnXO&#10;qYLzadMdgXAeWWNhmRT8kIP5rN2aYqxtzQd6HX0qQgi7GBVk3pexlC7JyKDr2ZI4cHdbGfQBVqnU&#10;FdYh3BRyEEXf0mDOoSHDkpYZJY/j0yjYjsrFdWd/67RY37aX/WW8Oo29Ul+dZjEB4anx/+I/906H&#10;+UP4/BIOkLM3AAAA//8DAFBLAQItABQABgAIAAAAIQDb4fbL7gAAAIUBAAATAAAAAAAAAAAAAAAA&#10;AAAAAABbQ29udGVudF9UeXBlc10ueG1sUEsBAi0AFAAGAAgAAAAhAFr0LFu/AAAAFQEAAAsAAAAA&#10;AAAAAAAAAAAAHwEAAF9yZWxzLy5yZWxzUEsBAi0AFAAGAAgAAAAhAE3H9APBAAAA2wAAAA8AAAAA&#10;AAAAAAAAAAAABwIAAGRycy9kb3ducmV2LnhtbFBLBQYAAAAAAwADALcAAAD1AgAAAAA=&#10;" filled="f" stroked="f">
                        <v:textbox inset="0,0,0,0">
                          <w:txbxContent>
                            <w:p w14:paraId="0A716EB9" w14:textId="77777777" w:rsidR="00054386" w:rsidRDefault="00054386" w:rsidP="00054386">
                              <w:pPr>
                                <w:spacing w:line="360" w:lineRule="auto"/>
                                <w:ind w:right="11"/>
                                <w:rPr>
                                  <w:rFonts w:eastAsia="Raleway" w:cs="Raleway"/>
                                  <w:b/>
                                  <w:color w:val="FFFFFF"/>
                                  <w:sz w:val="18"/>
                                </w:rPr>
                              </w:pPr>
                              <w:r>
                                <w:rPr>
                                  <w:rFonts w:eastAsia="Raleway" w:cs="Raleway"/>
                                  <w:b/>
                                  <w:color w:val="FFFFFF"/>
                                  <w:sz w:val="18"/>
                                </w:rPr>
                                <w:t>AMU</w:t>
                              </w:r>
                            </w:p>
                            <w:p w14:paraId="3CB160BC" w14:textId="77777777" w:rsidR="00054386" w:rsidRDefault="00054386" w:rsidP="00054386">
                              <w:pPr>
                                <w:spacing w:line="360" w:lineRule="auto"/>
                                <w:ind w:right="11"/>
                                <w:rPr>
                                  <w:rFonts w:eastAsia="Raleway" w:cs="Raleway"/>
                                  <w:b/>
                                  <w:color w:val="FFFFFF"/>
                                  <w:sz w:val="18"/>
                                </w:rPr>
                              </w:pPr>
                              <w:r>
                                <w:rPr>
                                  <w:rFonts w:eastAsia="Raleway" w:cs="Raleway"/>
                                  <w:b/>
                                  <w:color w:val="FFFFFF"/>
                                  <w:sz w:val="18"/>
                                </w:rPr>
                                <w:t xml:space="preserve">NKUA </w:t>
                              </w:r>
                            </w:p>
                            <w:p w14:paraId="7BD8E89B" w14:textId="77777777" w:rsidR="00054386" w:rsidRDefault="00054386" w:rsidP="00054386">
                              <w:pPr>
                                <w:spacing w:line="360" w:lineRule="auto"/>
                                <w:ind w:right="11"/>
                                <w:rPr>
                                  <w:rFonts w:eastAsia="Raleway" w:cs="Raleway"/>
                                  <w:b/>
                                  <w:color w:val="FFFFFF"/>
                                  <w:sz w:val="18"/>
                                </w:rPr>
                              </w:pPr>
                              <w:r>
                                <w:rPr>
                                  <w:rFonts w:eastAsia="Raleway" w:cs="Raleway"/>
                                  <w:b/>
                                  <w:color w:val="FFFFFF"/>
                                  <w:sz w:val="18"/>
                                </w:rPr>
                                <w:t>UB</w:t>
                              </w:r>
                            </w:p>
                            <w:p w14:paraId="4B607A1E" w14:textId="77777777" w:rsidR="00054386" w:rsidRDefault="00054386" w:rsidP="00054386">
                              <w:pPr>
                                <w:spacing w:line="360" w:lineRule="auto"/>
                                <w:ind w:right="11"/>
                                <w:rPr>
                                  <w:rFonts w:eastAsia="Raleway" w:cs="Raleway"/>
                                  <w:b/>
                                  <w:color w:val="FFFFFF"/>
                                  <w:sz w:val="18"/>
                                </w:rPr>
                              </w:pPr>
                              <w:r>
                                <w:rPr>
                                  <w:rFonts w:eastAsia="Raleway" w:cs="Raleway"/>
                                  <w:b/>
                                  <w:color w:val="FFFFFF"/>
                                  <w:sz w:val="18"/>
                                </w:rPr>
                                <w:t>ULB</w:t>
                              </w:r>
                            </w:p>
                            <w:p w14:paraId="4F39BBD2"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UofG</w:t>
                              </w:r>
                            </w:p>
                            <w:p w14:paraId="74E748D8"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UNIL</w:t>
                              </w:r>
                            </w:p>
                            <w:p w14:paraId="67E27356"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UAM</w:t>
                              </w:r>
                            </w:p>
                            <w:p w14:paraId="756FA798"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SUR</w:t>
                              </w:r>
                            </w:p>
                            <w:p w14:paraId="577D6E00"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PLUS</w:t>
                              </w:r>
                            </w:p>
                            <w:p w14:paraId="01F1D28A" w14:textId="77777777" w:rsidR="00054386" w:rsidRDefault="00054386" w:rsidP="00054386">
                              <w:pPr>
                                <w:spacing w:line="360" w:lineRule="auto"/>
                                <w:ind w:right="61"/>
                                <w:rPr>
                                  <w:rFonts w:eastAsia="Raleway" w:cs="Raleway"/>
                                  <w:b/>
                                  <w:color w:val="FFFFFF"/>
                                  <w:sz w:val="18"/>
                                </w:rPr>
                              </w:pPr>
                              <w:r>
                                <w:rPr>
                                  <w:rFonts w:eastAsia="Raleway" w:cs="Raleway"/>
                                  <w:b/>
                                  <w:color w:val="FFFFFF"/>
                                  <w:sz w:val="18"/>
                                </w:rPr>
                                <w:t>SU</w:t>
                              </w:r>
                            </w:p>
                            <w:p w14:paraId="3526B81F" w14:textId="77777777" w:rsidR="00054386" w:rsidRDefault="00054386" w:rsidP="00054386">
                              <w:pPr>
                                <w:spacing w:line="360" w:lineRule="auto"/>
                                <w:rPr>
                                  <w:rFonts w:eastAsia="Raleway" w:cs="Raleway"/>
                                  <w:b/>
                                  <w:color w:val="FFFFFF"/>
                                  <w:sz w:val="18"/>
                                </w:rPr>
                              </w:pPr>
                              <w:r>
                                <w:rPr>
                                  <w:rFonts w:eastAsia="Raleway" w:cs="Raleway"/>
                                  <w:b/>
                                  <w:color w:val="FFFFFF"/>
                                  <w:sz w:val="18"/>
                                </w:rPr>
                                <w:t>UT</w:t>
                              </w:r>
                            </w:p>
                          </w:txbxContent>
                        </v:textbox>
                      </v:rect>
                      <v:rect id="Rechteck 12" o:spid="_x0000_s1034" style="position:absolute;left:12412;top:5246;width:29995;height:252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v4GxAAAANsAAAAPAAAAZHJzL2Rvd25yZXYueG1sRI/NbsJA&#10;DITvlXiHlZG4lU05VJCyIFRAcORPgt6srJtEzXqj7JYEnh4fkLjZmvHM5+m8c5W6UhNKzwY+hgko&#10;4szbknMDp+P6fQwqRGSLlWcycKMA81nvbYqp9S3v6XqIuZIQDikaKGKsU61DVpDDMPQ1sWi/vnEY&#10;ZW1ybRtsJdxVepQkn9phydJQYE3fBWV/h39nYDOuF5etv7d5tfrZnHfnyfI4icYM+t3iC1SkLr7M&#10;z+utFXyBlV9kAD17AAAA//8DAFBLAQItABQABgAIAAAAIQDb4fbL7gAAAIUBAAATAAAAAAAAAAAA&#10;AAAAAAAAAABbQ29udGVudF9UeXBlc10ueG1sUEsBAi0AFAAGAAgAAAAhAFr0LFu/AAAAFQEAAAsA&#10;AAAAAAAAAAAAAAAAHwEAAF9yZWxzLy5yZWxzUEsBAi0AFAAGAAgAAAAhAMyK/gbEAAAA2wAAAA8A&#10;AAAAAAAAAAAAAAAABwIAAGRycy9kb3ducmV2LnhtbFBLBQYAAAAAAwADALcAAAD4AgAAAAA=&#10;" filled="f" stroked="f">
                        <v:textbox inset="0,0,0,0">
                          <w:txbxContent>
                            <w:p w14:paraId="2336A11B" w14:textId="77777777" w:rsidR="00054386" w:rsidRDefault="00054386" w:rsidP="00054386">
                              <w:pPr>
                                <w:spacing w:line="360" w:lineRule="auto"/>
                                <w:rPr>
                                  <w:rFonts w:eastAsia="Raleway" w:cs="Raleway"/>
                                  <w:color w:val="FFFFFF"/>
                                  <w:sz w:val="18"/>
                                </w:rPr>
                              </w:pPr>
                              <w:r>
                                <w:rPr>
                                  <w:rFonts w:eastAsia="Raleway" w:cs="Raleway"/>
                                  <w:color w:val="FFFFFF"/>
                                  <w:sz w:val="18"/>
                                </w:rPr>
                                <w:t>Aix-Marseille Université</w:t>
                              </w:r>
                            </w:p>
                            <w:p w14:paraId="01CF3FCF" w14:textId="77777777" w:rsidR="00054386" w:rsidRDefault="00054386" w:rsidP="00054386">
                              <w:pPr>
                                <w:spacing w:line="360" w:lineRule="auto"/>
                                <w:rPr>
                                  <w:rFonts w:eastAsia="Raleway" w:cs="Raleway"/>
                                  <w:color w:val="FFFFFF"/>
                                  <w:sz w:val="18"/>
                                </w:rPr>
                              </w:pPr>
                              <w:r>
                                <w:rPr>
                                  <w:rFonts w:eastAsia="Raleway" w:cs="Raleway"/>
                                  <w:color w:val="FFFFFF"/>
                                  <w:sz w:val="18"/>
                                </w:rPr>
                                <w:t>National and Kapodistrian University of Athens</w:t>
                              </w:r>
                            </w:p>
                            <w:p w14:paraId="06CFA81E" w14:textId="77777777" w:rsidR="00054386" w:rsidRDefault="00054386" w:rsidP="00054386">
                              <w:pPr>
                                <w:spacing w:line="360" w:lineRule="auto"/>
                                <w:rPr>
                                  <w:rFonts w:eastAsia="Raleway" w:cs="Raleway"/>
                                  <w:color w:val="FFFFFF"/>
                                  <w:sz w:val="18"/>
                                </w:rPr>
                              </w:pPr>
                              <w:r>
                                <w:rPr>
                                  <w:rFonts w:eastAsia="Raleway" w:cs="Raleway"/>
                                  <w:color w:val="FFFFFF"/>
                                  <w:sz w:val="18"/>
                                </w:rPr>
                                <w:t>University of Bucharest</w:t>
                              </w:r>
                            </w:p>
                            <w:p w14:paraId="6771380D" w14:textId="77777777" w:rsidR="00054386" w:rsidRDefault="00054386" w:rsidP="00054386">
                              <w:pPr>
                                <w:spacing w:line="360" w:lineRule="auto"/>
                                <w:ind w:right="1134"/>
                                <w:rPr>
                                  <w:rFonts w:eastAsia="Raleway" w:cs="Raleway"/>
                                  <w:color w:val="FFFFFF"/>
                                  <w:sz w:val="18"/>
                                  <w:lang w:val="fr-FR"/>
                                </w:rPr>
                              </w:pPr>
                              <w:r>
                                <w:rPr>
                                  <w:rFonts w:eastAsia="Raleway" w:cs="Raleway"/>
                                  <w:color w:val="FFFFFF"/>
                                  <w:sz w:val="18"/>
                                  <w:lang w:val="fr-FR"/>
                                </w:rPr>
                                <w:t>Université libre de Bruxelles</w:t>
                              </w:r>
                            </w:p>
                            <w:p w14:paraId="7D80418C" w14:textId="77777777" w:rsidR="00054386" w:rsidRDefault="00054386" w:rsidP="00054386">
                              <w:pPr>
                                <w:spacing w:line="360" w:lineRule="auto"/>
                                <w:ind w:right="1134"/>
                                <w:rPr>
                                  <w:rFonts w:eastAsia="Raleway" w:cs="Raleway"/>
                                  <w:color w:val="FFFFFF"/>
                                  <w:sz w:val="18"/>
                                  <w:lang w:val="fr-FR"/>
                                </w:rPr>
                              </w:pPr>
                              <w:r>
                                <w:rPr>
                                  <w:rFonts w:eastAsia="Raleway" w:cs="Raleway"/>
                                  <w:color w:val="FFFFFF"/>
                                  <w:sz w:val="18"/>
                                  <w:lang w:val="fr-FR"/>
                                </w:rPr>
                                <w:t>University of Glasgow</w:t>
                              </w:r>
                            </w:p>
                            <w:p w14:paraId="3C5F8BED" w14:textId="77777777" w:rsidR="00054386" w:rsidRDefault="00054386" w:rsidP="00054386">
                              <w:pPr>
                                <w:spacing w:line="360" w:lineRule="auto"/>
                                <w:ind w:right="1134"/>
                                <w:rPr>
                                  <w:rFonts w:eastAsia="Raleway" w:cs="Raleway"/>
                                  <w:color w:val="FFFFFF"/>
                                  <w:sz w:val="18"/>
                                </w:rPr>
                              </w:pPr>
                              <w:r>
                                <w:rPr>
                                  <w:rFonts w:eastAsia="Raleway" w:cs="Raleway"/>
                                  <w:color w:val="FFFFFF"/>
                                  <w:sz w:val="18"/>
                                </w:rPr>
                                <w:t>University of Lausanne</w:t>
                              </w:r>
                            </w:p>
                            <w:p w14:paraId="3887C483"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Universidad Autónoma de Madrid</w:t>
                              </w:r>
                            </w:p>
                            <w:p w14:paraId="4B8A9F05"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Sapienza Università di Roma</w:t>
                              </w:r>
                            </w:p>
                            <w:p w14:paraId="20035CF5" w14:textId="1B9B6256" w:rsidR="00054386" w:rsidRDefault="00054386" w:rsidP="00054386">
                              <w:pPr>
                                <w:spacing w:line="360" w:lineRule="auto"/>
                                <w:ind w:right="347"/>
                                <w:rPr>
                                  <w:rFonts w:eastAsia="Raleway" w:cs="Raleway"/>
                                  <w:color w:val="FFFFFF"/>
                                  <w:sz w:val="18"/>
                                </w:rPr>
                              </w:pPr>
                              <w:r>
                                <w:rPr>
                                  <w:rFonts w:eastAsia="Raleway" w:cs="Raleway"/>
                                  <w:color w:val="FFFFFF"/>
                                  <w:sz w:val="18"/>
                                </w:rPr>
                                <w:t>University of Salzburg</w:t>
                              </w:r>
                            </w:p>
                            <w:p w14:paraId="3C11EA30"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Stockholm University</w:t>
                              </w:r>
                            </w:p>
                            <w:p w14:paraId="1651FC58" w14:textId="21222909" w:rsidR="00054386" w:rsidRPr="00F67F01" w:rsidRDefault="00F67F01" w:rsidP="00F67F01">
                              <w:pPr>
                                <w:spacing w:line="360" w:lineRule="auto"/>
                                <w:ind w:right="347"/>
                                <w:rPr>
                                  <w:rFonts w:eastAsia="Raleway" w:cs="Raleway"/>
                                  <w:color w:val="FFFFFF"/>
                                  <w:sz w:val="18"/>
                                  <w:lang w:val="en-US"/>
                                </w:rPr>
                              </w:pPr>
                              <w:r w:rsidRPr="00F67F01">
                                <w:rPr>
                                  <w:rFonts w:eastAsia="Raleway" w:cs="Raleway"/>
                                  <w:color w:val="FFFFFF"/>
                                  <w:sz w:val="18"/>
                                  <w:lang w:val="en-US"/>
                                </w:rPr>
                                <w:t>University of Tübingen</w:t>
                              </w:r>
                            </w:p>
                          </w:txbxContent>
                        </v:textbox>
                      </v:rect>
                    </v:group>
                  </v:group>
                </v:group>
                <v:rect id="Rechteck 11" o:spid="_x0000_s1035" style="position:absolute;left:4572;top:2190;width:18954;height:17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oDYUwwAAANsAAAAPAAAAZHJzL2Rvd25yZXYueG1sRI9Li8JA&#10;EITvgv9haMGbTlzBR3QU2Qd69AXqrcm0STDTEzKzJu6v3xEEj0VVfUXNl40pxJ0ql1tWMOhHIIgT&#10;q3NOFRwPP70JCOeRNRaWScGDHCwX7dYcY21r3tF971MRIOxiVJB5X8ZSuiQjg65vS+LgXW1l0AdZ&#10;pVJXWAe4KeRHFI2kwZzDQoYlfWaU3Pa/RsF6Uq7OG/tXp8X3ZX3anqZfh6lXqttpVjMQnhr/Dr/a&#10;G61gOIbnl/AD5OIfAAD//wMAUEsBAi0AFAAGAAgAAAAhANvh9svuAAAAhQEAABMAAAAAAAAAAAAA&#10;AAAAAAAAAFtDb250ZW50X1R5cGVzXS54bWxQSwECLQAUAAYACAAAACEAWvQsW78AAAAVAQAACwAA&#10;AAAAAAAAAAAAAAAfAQAAX3JlbHMvLnJlbHNQSwECLQAUAAYACAAAACEA9qA2FMMAAADbAAAADwAA&#10;AAAAAAAAAAAAAAAHAgAAZHJzL2Rvd25yZXYueG1sUEsFBgAAAAADAAMAtwAAAPcCAAAAAA==&#10;" filled="f" stroked="f">
                  <v:textbox inset="0,0,0,0">
                    <w:txbxContent>
                      <w:p w14:paraId="60DDE954" w14:textId="77777777" w:rsidR="00054386" w:rsidRPr="00DB264C" w:rsidRDefault="00054386" w:rsidP="00054386">
                        <w:pPr>
                          <w:spacing w:line="360" w:lineRule="auto"/>
                          <w:rPr>
                            <w:rFonts w:eastAsia="Raleway" w:cs="Raleway"/>
                            <w:b/>
                            <w:color w:val="FFFFFF"/>
                            <w:sz w:val="20"/>
                            <w:szCs w:val="24"/>
                          </w:rPr>
                        </w:pPr>
                        <w:r w:rsidRPr="00DB264C">
                          <w:rPr>
                            <w:rFonts w:eastAsia="Raleway" w:cs="Raleway"/>
                            <w:b/>
                            <w:color w:val="FFFFFF"/>
                            <w:sz w:val="20"/>
                            <w:szCs w:val="24"/>
                          </w:rPr>
                          <w:t>Full member universities</w:t>
                        </w:r>
                      </w:p>
                    </w:txbxContent>
                  </v:textbox>
                </v:rect>
                <w10:wrap type="topAndBottom"/>
              </v:group>
            </w:pict>
          </mc:Fallback>
        </mc:AlternateContent>
      </w:r>
      <w:r>
        <w:t>Here are the names of the universities and their acronyms as we use them in CIVIS.</w:t>
      </w:r>
    </w:p>
    <w:p w14:paraId="7D595F7A" w14:textId="4EA06C69" w:rsidR="005E456E" w:rsidRDefault="00000000">
      <w:pPr>
        <w:pBdr>
          <w:top w:val="none" w:sz="0" w:space="0" w:color="000000"/>
          <w:left w:val="none" w:sz="0" w:space="0" w:color="000000"/>
          <w:bottom w:val="none" w:sz="0" w:space="0" w:color="000000"/>
          <w:right w:val="none" w:sz="0" w:space="0" w:color="000000"/>
          <w:between w:val="none" w:sz="0" w:space="0" w:color="000000"/>
        </w:pBdr>
        <w:spacing w:before="8"/>
        <w:rPr>
          <w:rFonts w:ascii="Arimo" w:eastAsia="Arimo" w:hAnsi="Arimo" w:cs="Arimo"/>
          <w:color w:val="000000"/>
          <w:sz w:val="7"/>
          <w:szCs w:val="7"/>
        </w:rPr>
      </w:pPr>
      <w:r>
        <w:rPr>
          <w:noProof/>
        </w:rPr>
        <mc:AlternateContent>
          <mc:Choice Requires="wps">
            <w:drawing>
              <wp:anchor distT="0" distB="0" distL="0" distR="0" simplePos="0" relativeHeight="251658243" behindDoc="0" locked="0" layoutInCell="1" allowOverlap="1" wp14:anchorId="3323048B" wp14:editId="7B6BD7E6">
                <wp:simplePos x="0" y="0"/>
                <wp:positionH relativeFrom="column">
                  <wp:posOffset>4993640</wp:posOffset>
                </wp:positionH>
                <wp:positionV relativeFrom="paragraph">
                  <wp:posOffset>50800</wp:posOffset>
                </wp:positionV>
                <wp:extent cx="1123200" cy="1123200"/>
                <wp:effectExtent l="0" t="0" r="1270" b="1270"/>
                <wp:wrapTopAndBottom/>
                <wp:docPr id="15" name="Freihandform: Form 14"/>
                <wp:cNvGraphicFramePr/>
                <a:graphic xmlns:a="http://schemas.openxmlformats.org/drawingml/2006/main">
                  <a:graphicData uri="http://schemas.microsoft.com/office/word/2010/wordprocessingShape">
                    <wps:wsp>
                      <wps:cNvSpPr/>
                      <wps:spPr bwMode="auto">
                        <a:xfrm>
                          <a:off x="0" y="0"/>
                          <a:ext cx="1123200" cy="1123200"/>
                        </a:xfrm>
                        <a:custGeom>
                          <a:avLst/>
                          <a:gdLst/>
                          <a:ahLst/>
                          <a:cxnLst/>
                          <a:rect l="l" t="t" r="r" b="b"/>
                          <a:pathLst>
                            <a:path w="1103630" h="1103630" extrusionOk="0">
                              <a:moveTo>
                                <a:pt x="551649" y="0"/>
                              </a:moveTo>
                              <a:lnTo>
                                <a:pt x="504050" y="2024"/>
                              </a:lnTo>
                              <a:lnTo>
                                <a:pt x="457576" y="7988"/>
                              </a:lnTo>
                              <a:lnTo>
                                <a:pt x="412391" y="17726"/>
                              </a:lnTo>
                              <a:lnTo>
                                <a:pt x="368662" y="31072"/>
                              </a:lnTo>
                              <a:lnTo>
                                <a:pt x="326554" y="47861"/>
                              </a:lnTo>
                              <a:lnTo>
                                <a:pt x="286233" y="67927"/>
                              </a:lnTo>
                              <a:lnTo>
                                <a:pt x="247865" y="91104"/>
                              </a:lnTo>
                              <a:lnTo>
                                <a:pt x="211614" y="117226"/>
                              </a:lnTo>
                              <a:lnTo>
                                <a:pt x="177647" y="146130"/>
                              </a:lnTo>
                              <a:lnTo>
                                <a:pt x="146130" y="177647"/>
                              </a:lnTo>
                              <a:lnTo>
                                <a:pt x="117226" y="211614"/>
                              </a:lnTo>
                              <a:lnTo>
                                <a:pt x="91104" y="247865"/>
                              </a:lnTo>
                              <a:lnTo>
                                <a:pt x="67927" y="286233"/>
                              </a:lnTo>
                              <a:lnTo>
                                <a:pt x="47861" y="326554"/>
                              </a:lnTo>
                              <a:lnTo>
                                <a:pt x="31072" y="368662"/>
                              </a:lnTo>
                              <a:lnTo>
                                <a:pt x="17726" y="412391"/>
                              </a:lnTo>
                              <a:lnTo>
                                <a:pt x="7988" y="457576"/>
                              </a:lnTo>
                              <a:lnTo>
                                <a:pt x="2024" y="504050"/>
                              </a:lnTo>
                              <a:lnTo>
                                <a:pt x="0" y="551649"/>
                              </a:lnTo>
                              <a:lnTo>
                                <a:pt x="2024" y="599249"/>
                              </a:lnTo>
                              <a:lnTo>
                                <a:pt x="7988" y="645723"/>
                              </a:lnTo>
                              <a:lnTo>
                                <a:pt x="17726" y="690908"/>
                              </a:lnTo>
                              <a:lnTo>
                                <a:pt x="31072" y="734637"/>
                              </a:lnTo>
                              <a:lnTo>
                                <a:pt x="47861" y="776744"/>
                              </a:lnTo>
                              <a:lnTo>
                                <a:pt x="67927" y="817065"/>
                              </a:lnTo>
                              <a:lnTo>
                                <a:pt x="91104" y="855434"/>
                              </a:lnTo>
                              <a:lnTo>
                                <a:pt x="117226" y="891684"/>
                              </a:lnTo>
                              <a:lnTo>
                                <a:pt x="146130" y="925651"/>
                              </a:lnTo>
                              <a:lnTo>
                                <a:pt x="177647" y="957169"/>
                              </a:lnTo>
                              <a:lnTo>
                                <a:pt x="211614" y="986072"/>
                              </a:lnTo>
                              <a:lnTo>
                                <a:pt x="247865" y="1012195"/>
                              </a:lnTo>
                              <a:lnTo>
                                <a:pt x="286233" y="1035372"/>
                              </a:lnTo>
                              <a:lnTo>
                                <a:pt x="326554" y="1055438"/>
                              </a:lnTo>
                              <a:lnTo>
                                <a:pt x="368662" y="1072226"/>
                              </a:lnTo>
                              <a:lnTo>
                                <a:pt x="412391" y="1085572"/>
                              </a:lnTo>
                              <a:lnTo>
                                <a:pt x="457576" y="1095310"/>
                              </a:lnTo>
                              <a:lnTo>
                                <a:pt x="504050" y="1101274"/>
                              </a:lnTo>
                              <a:lnTo>
                                <a:pt x="551649" y="1103299"/>
                              </a:lnTo>
                              <a:lnTo>
                                <a:pt x="599249" y="1101274"/>
                              </a:lnTo>
                              <a:lnTo>
                                <a:pt x="645723" y="1095310"/>
                              </a:lnTo>
                              <a:lnTo>
                                <a:pt x="690908" y="1085572"/>
                              </a:lnTo>
                              <a:lnTo>
                                <a:pt x="734637" y="1072226"/>
                              </a:lnTo>
                              <a:lnTo>
                                <a:pt x="776744" y="1055438"/>
                              </a:lnTo>
                              <a:lnTo>
                                <a:pt x="817065" y="1035372"/>
                              </a:lnTo>
                              <a:lnTo>
                                <a:pt x="855434" y="1012195"/>
                              </a:lnTo>
                              <a:lnTo>
                                <a:pt x="891684" y="986072"/>
                              </a:lnTo>
                              <a:lnTo>
                                <a:pt x="925651" y="957169"/>
                              </a:lnTo>
                              <a:lnTo>
                                <a:pt x="957169" y="925651"/>
                              </a:lnTo>
                              <a:lnTo>
                                <a:pt x="986072" y="891684"/>
                              </a:lnTo>
                              <a:lnTo>
                                <a:pt x="1012195" y="855434"/>
                              </a:lnTo>
                              <a:lnTo>
                                <a:pt x="1035372" y="817065"/>
                              </a:lnTo>
                              <a:lnTo>
                                <a:pt x="1055438" y="776744"/>
                              </a:lnTo>
                              <a:lnTo>
                                <a:pt x="1072226" y="734637"/>
                              </a:lnTo>
                              <a:lnTo>
                                <a:pt x="1085572" y="690908"/>
                              </a:lnTo>
                              <a:lnTo>
                                <a:pt x="1095310" y="645723"/>
                              </a:lnTo>
                              <a:lnTo>
                                <a:pt x="1101274" y="599249"/>
                              </a:lnTo>
                              <a:lnTo>
                                <a:pt x="1103299" y="551649"/>
                              </a:lnTo>
                              <a:lnTo>
                                <a:pt x="1101274" y="504050"/>
                              </a:lnTo>
                              <a:lnTo>
                                <a:pt x="1095310" y="457576"/>
                              </a:lnTo>
                              <a:lnTo>
                                <a:pt x="1085572" y="412391"/>
                              </a:lnTo>
                              <a:lnTo>
                                <a:pt x="1072226" y="368662"/>
                              </a:lnTo>
                              <a:lnTo>
                                <a:pt x="1055438" y="326554"/>
                              </a:lnTo>
                              <a:lnTo>
                                <a:pt x="1035372" y="286233"/>
                              </a:lnTo>
                              <a:lnTo>
                                <a:pt x="1012195" y="247865"/>
                              </a:lnTo>
                              <a:lnTo>
                                <a:pt x="986072" y="211614"/>
                              </a:lnTo>
                              <a:lnTo>
                                <a:pt x="957169" y="177647"/>
                              </a:lnTo>
                              <a:lnTo>
                                <a:pt x="925651" y="146130"/>
                              </a:lnTo>
                              <a:lnTo>
                                <a:pt x="891684" y="117226"/>
                              </a:lnTo>
                              <a:lnTo>
                                <a:pt x="855434" y="91104"/>
                              </a:lnTo>
                              <a:lnTo>
                                <a:pt x="817065" y="67927"/>
                              </a:lnTo>
                              <a:lnTo>
                                <a:pt x="776744" y="47861"/>
                              </a:lnTo>
                              <a:lnTo>
                                <a:pt x="734637" y="31072"/>
                              </a:lnTo>
                              <a:lnTo>
                                <a:pt x="690908" y="17726"/>
                              </a:lnTo>
                              <a:lnTo>
                                <a:pt x="645723" y="7988"/>
                              </a:lnTo>
                              <a:lnTo>
                                <a:pt x="599249" y="2024"/>
                              </a:lnTo>
                              <a:lnTo>
                                <a:pt x="551649" y="0"/>
                              </a:lnTo>
                              <a:close/>
                            </a:path>
                          </a:pathLst>
                        </a:custGeom>
                        <a:solidFill>
                          <a:srgbClr val="B9D989"/>
                        </a:solidFill>
                        <a:ln>
                          <a:noFill/>
                        </a:ln>
                      </wps:spPr>
                      <wps:bodyPr rot="0">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B1B3F5" id="Freihandform: Form 14" o:spid="_x0000_s1026" style="position:absolute;margin-left:393.2pt;margin-top:4pt;width:88.45pt;height:88.45pt;z-index:251658243;visibility:visible;mso-wrap-style:square;mso-width-percent:0;mso-height-percent:0;mso-wrap-distance-left:0;mso-wrap-distance-top:0;mso-wrap-distance-right:0;mso-wrap-distance-bottom:0;mso-position-horizontal:absolute;mso-position-horizontal-relative:text;mso-position-vertical:absolute;mso-position-vertical-relative:text;mso-width-percent:0;mso-height-percent:0;mso-width-relative:margin;mso-height-relative:margin;v-text-anchor:top" coordsize="1103630,11036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F9iVWAQAAKARAAAOAAAAZHJzL2Uyb0RvYy54bWysmN+PozYQx98r9X9AvHeDDRiINntqu7q+&#10;tHcn3VZ9dvixQSUY2WyS/e87Hpvgu0o2qvqSJZsPw3hmvmMPjx9u5yG6tFL1YjzE5CGJo3asRdOP&#10;r4f4z5ePP5VxpGY+NnwQY3uI31sVf3j68YfH67RvqTiJoWllBEZGtb9Oh/g0z9N+t1P1qT1z9SCm&#10;doQfOyHPfIav8nXXSH4F6+dhR5OE7a5CNpMUdasU/PfZ/Bg/of2ua+v5c9epdo6GQwy+zfgp8fOo&#10;P3dPj3z/Kvl06mvrBv8PXpx5P8JD76ae+cyjN9n/y9S5r6VQopsfanHeia7r6xbXAKshyXer+Xri&#10;U4trgeCo6R4m9f+ZrT9dvk5fJIThOqm9gsvoeP1DNJAq/jYLXNOtk2e9NvA2umHo3u+ha29zVMM/&#10;CaEp5COOavht+QJWd3y/3F6/qfm3VqApfvldzSb2zXLFT8tVfRuXSwkZ1LkbMHdzHEHuZBxB7o4m&#10;dxOf9X3aP30ZXfXjk5Sl4MvJuQZH5Zuu0s9/a+c1fxaX9kXgnbNeWJ4TllVxtKwOfF+RYfwGTbIk&#10;hycAShOaaVeAXpjl74Rms7zIC4ZsUZWln4UwVgRZUhSUeeGUlYxRhFOSFNQPU5bnGcJZUTLihWnJ&#10;aJoizIqKFn5Y28sRriD0/mBQQhgxbhBS0MAKIQYsK9A0yRiBnPoCbRGdFHujlzaPxxQap3y0WRnC&#10;Zrk+2MQMYRNIH2yyoeHUpMgHmzwjbJLvg00FaTgzZeWDsTSRNeXqY7HkNZsbGfhYIxIrLR+4Gq0q&#10;CjL0sXdnGYiLpl52jQKrkirx62+Nb5FmLPUX/po5KNMi8xf+WhMlKRLQi299a7WVINrUb9nqSOej&#10;rAgrA7TRkaYrmrPc3wgcAVZ5QZg/LY64q5KFOhJd+wZJCCWVPyZOT4L+nqfb+x1JdBADiV97qW6l&#10;ocZkBaWjSBLIUcAZZwsgSZVDlXnTb2WF1nVoCn9KnX1Lb3208mcpN/raat1KzCw17LsV2dbIWJkZ&#10;PBx3KzSDh7NqpWbwcM1YsRk8XJFWbRrfUO5WbUiHpWTVhnRYpvbxmt7SAqzaEN/QX6zaEA/3rkVt&#10;Gt/QFxe1IR7uuYvaNL6hny9qQ3zDXmHVpnErE1+bXtSGuDk8BnDUMuLhndP13TYQr3Xbh7T1Dfu9&#10;G3d7kPRbN2rT1jecU5YOrXHbuP3WjdoQD5+vnHK3W47PuCOlDcdCR6YbjpxOC9hwnHX6S/ik7PSu&#10;8Bnc6YvmVOILiNNzw3OD28+DE4mzVwRHHWcbCo5Qzg73/c5ZD0K1ZrV6/sM57D4TwkzmTp1KDH3z&#10;sR8GPfMp+Xr8dZDRhcN4+Uv1XJXLtvkNNowaHoW+bQkqPGSZls3cfBTNO0zOUuD7BZwopZpfbn9x&#10;OUUTXB7iGQbQT2KZ6Pl+mYDBRQ0Y1jzqZxi8u16Px/gYY9x+gdcAuET7ykK/Z3C/I7W+WHn6BwAA&#10;//8DAFBLAwQUAAYACAAAACEANJsIId0AAAAJAQAADwAAAGRycy9kb3ducmV2LnhtbEyP0U6DQBBF&#10;3038h82Y+GYXbYtAWZpG9NE0Vj5gy06BlJ1Fdmnx7x2f9HFyT+6cm29n24sLjr5zpOBxEYFAqp3p&#10;qFFQfb49JCB80GR07wgVfKOHbXF7k+vMuCt94OUQGsEl5DOtoA1hyKT0dYtW+4UbkDg7udHqwOfY&#10;SDPqK5fbXj5FUSyt7og/tHrAlxbr82GyCvbV7suV07ovK7JVWb++79enVKn7u3m3ARFwDn8w/Oqz&#10;OhTsdHQTGS96Bc9JvGJUQcKTOE/j5RLEkcFklYIscvl/QfEDAAD//wMAUEsBAi0AFAAGAAgAAAAh&#10;ALaDOJL+AAAA4QEAABMAAAAAAAAAAAAAAAAAAAAAAFtDb250ZW50X1R5cGVzXS54bWxQSwECLQAU&#10;AAYACAAAACEAOP0h/9YAAACUAQAACwAAAAAAAAAAAAAAAAAvAQAAX3JlbHMvLnJlbHNQSwECLQAU&#10;AAYACAAAACEA0hfYlVgEAACgEQAADgAAAAAAAAAAAAAAAAAuAgAAZHJzL2Uyb0RvYy54bWxQSwEC&#10;LQAUAAYACAAAACEANJsIId0AAAAJAQAADwAAAAAAAAAAAAAAAACyBgAAZHJzL2Rvd25yZXYueG1s&#10;UEsFBgAAAAAEAAQA8wAAALwHAAAAAA==&#10;" path="m551649,l504050,2024,457576,7988r-45185,9738l368662,31072,326554,47861,286233,67927,247865,91104r-36251,26122l177647,146130r-31517,31517l117226,211614,91104,247865,67927,286233,47861,326554,31072,368662,17726,412391,7988,457576,2024,504050,,551649r2024,47600l7988,645723r9738,45185l31072,734637r16789,42107l67927,817065r23177,38369l117226,891684r28904,33967l177647,957169r33967,28903l247865,1012195r38368,23177l326554,1055438r42108,16788l412391,1085572r45185,9738l504050,1101274r47599,2025l599249,1101274r46474,-5964l690908,1085572r43729,-13346l776744,1055438r40321,-20066l855434,1012195r36250,-26123l925651,957169r31518,-31518l986072,891684r26123,-36250l1035372,817065r20066,-40321l1072226,734637r13346,-43729l1095310,645723r5964,-46474l1103299,551649r-2025,-47599l1095310,457576r-9738,-45185l1072226,368662r-16788,-42108l1035372,286233r-23177,-38368l986072,211614,957169,177647,925651,146130,891684,117226,855434,91104,817065,67927,776744,47861,734637,31072,690908,17726,645723,7988,599249,2024,551649,xe" fillcolor="#b9d989" stroked="f">
                <v:path arrowok="t" o:extrusionok="f"/>
                <w10:wrap type="topAndBottom"/>
              </v:shape>
            </w:pict>
          </mc:Fallback>
        </mc:AlternateContent>
      </w:r>
    </w:p>
    <w:p w14:paraId="68B0B4AB" w14:textId="53B1606E" w:rsidR="005E456E" w:rsidRDefault="005E456E">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20"/>
          <w:szCs w:val="20"/>
        </w:rPr>
      </w:pPr>
    </w:p>
    <w:p w14:paraId="4E424BED" w14:textId="56CD4B4E" w:rsidR="00054386" w:rsidRDefault="00054386">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20"/>
          <w:szCs w:val="20"/>
        </w:rPr>
      </w:pPr>
      <w:r>
        <w:rPr>
          <w:noProof/>
        </w:rPr>
        <mc:AlternateContent>
          <mc:Choice Requires="wpg">
            <w:drawing>
              <wp:anchor distT="0" distB="0" distL="114300" distR="114300" simplePos="0" relativeHeight="251678735" behindDoc="0" locked="0" layoutInCell="1" allowOverlap="1" wp14:anchorId="283BD3D8" wp14:editId="69FE7B99">
                <wp:simplePos x="0" y="0"/>
                <wp:positionH relativeFrom="margin">
                  <wp:posOffset>1493520</wp:posOffset>
                </wp:positionH>
                <wp:positionV relativeFrom="margin">
                  <wp:posOffset>5201920</wp:posOffset>
                </wp:positionV>
                <wp:extent cx="4240530" cy="1835785"/>
                <wp:effectExtent l="0" t="0" r="26670" b="12065"/>
                <wp:wrapTopAndBottom/>
                <wp:docPr id="19" name="Groupe 19"/>
                <wp:cNvGraphicFramePr/>
                <a:graphic xmlns:a="http://schemas.openxmlformats.org/drawingml/2006/main">
                  <a:graphicData uri="http://schemas.microsoft.com/office/word/2010/wordprocessingGroup">
                    <wpg:wgp>
                      <wpg:cNvGrpSpPr/>
                      <wpg:grpSpPr>
                        <a:xfrm>
                          <a:off x="0" y="0"/>
                          <a:ext cx="4240530" cy="1835785"/>
                          <a:chOff x="0" y="0"/>
                          <a:chExt cx="4240530" cy="2036222"/>
                        </a:xfrm>
                      </wpg:grpSpPr>
                      <wpg:grpSp>
                        <wpg:cNvPr id="21" name="Gruppieren 13"/>
                        <wpg:cNvGrpSpPr/>
                        <wpg:grpSpPr bwMode="auto">
                          <a:xfrm>
                            <a:off x="0" y="0"/>
                            <a:ext cx="4240530" cy="2036222"/>
                            <a:chOff x="0" y="0"/>
                            <a:chExt cx="4240798" cy="2036451"/>
                          </a:xfrm>
                        </wpg:grpSpPr>
                        <wpg:grpSp>
                          <wpg:cNvPr id="29" name="Group 339374136"/>
                          <wpg:cNvGrpSpPr/>
                          <wpg:grpSpPr bwMode="auto">
                            <a:xfrm>
                              <a:off x="0" y="0"/>
                              <a:ext cx="4240798" cy="2036451"/>
                              <a:chOff x="0" y="0"/>
                              <a:chExt cx="4240798" cy="2036451"/>
                            </a:xfrm>
                          </wpg:grpSpPr>
                          <wps:wsp>
                            <wps:cNvPr id="30" name="Rechteck 3"/>
                            <wps:cNvSpPr/>
                            <wps:spPr bwMode="auto">
                              <a:xfrm>
                                <a:off x="0" y="0"/>
                                <a:ext cx="4240674" cy="1956579"/>
                              </a:xfrm>
                              <a:prstGeom prst="rect">
                                <a:avLst/>
                              </a:prstGeom>
                              <a:noFill/>
                              <a:ln>
                                <a:noFill/>
                              </a:ln>
                            </wps:spPr>
                            <wps:txbx>
                              <w:txbxContent>
                                <w:p w14:paraId="42343BA3" w14:textId="77777777" w:rsidR="00054386" w:rsidRDefault="00054386" w:rsidP="00054386"/>
                              </w:txbxContent>
                            </wps:txbx>
                            <wps:bodyPr spcFirstLastPara="1" wrap="square" lIns="91425" tIns="91425" rIns="91425" bIns="91425" anchor="ctr" anchorCtr="0">
                              <a:noAutofit/>
                            </wps:bodyPr>
                          </wps:wsp>
                          <wpg:grpSp>
                            <wpg:cNvPr id="32" name="Group 801282568"/>
                            <wpg:cNvGrpSpPr/>
                            <wpg:grpSpPr bwMode="auto">
                              <a:xfrm>
                                <a:off x="0" y="12"/>
                                <a:ext cx="4240798" cy="2036439"/>
                                <a:chOff x="0" y="0"/>
                                <a:chExt cx="4240798" cy="2036439"/>
                              </a:xfrm>
                            </wpg:grpSpPr>
                            <wps:wsp>
                              <wps:cNvPr id="38" name="Freihandform: Form 10"/>
                              <wps:cNvSpPr/>
                              <wps:spPr bwMode="auto">
                                <a:xfrm>
                                  <a:off x="0" y="0"/>
                                  <a:ext cx="4240674" cy="2036439"/>
                                </a:xfrm>
                                <a:custGeom>
                                  <a:avLst/>
                                  <a:gdLst/>
                                  <a:ahLst/>
                                  <a:cxnLst/>
                                  <a:rect l="l" t="t" r="r" b="b"/>
                                  <a:pathLst>
                                    <a:path w="4241800" h="3070225" extrusionOk="0">
                                      <a:moveTo>
                                        <a:pt x="3953649" y="0"/>
                                      </a:moveTo>
                                      <a:lnTo>
                                        <a:pt x="287997" y="0"/>
                                      </a:lnTo>
                                      <a:lnTo>
                                        <a:pt x="241283" y="3769"/>
                                      </a:lnTo>
                                      <a:lnTo>
                                        <a:pt x="196969" y="14682"/>
                                      </a:lnTo>
                                      <a:lnTo>
                                        <a:pt x="155647" y="32146"/>
                                      </a:lnTo>
                                      <a:lnTo>
                                        <a:pt x="117910" y="55567"/>
                                      </a:lnTo>
                                      <a:lnTo>
                                        <a:pt x="84353" y="84353"/>
                                      </a:lnTo>
                                      <a:lnTo>
                                        <a:pt x="55567" y="117910"/>
                                      </a:lnTo>
                                      <a:lnTo>
                                        <a:pt x="32146" y="155647"/>
                                      </a:lnTo>
                                      <a:lnTo>
                                        <a:pt x="14682" y="196969"/>
                                      </a:lnTo>
                                      <a:lnTo>
                                        <a:pt x="3769" y="241283"/>
                                      </a:lnTo>
                                      <a:lnTo>
                                        <a:pt x="0" y="287997"/>
                                      </a:lnTo>
                                      <a:lnTo>
                                        <a:pt x="0" y="2781896"/>
                                      </a:lnTo>
                                      <a:lnTo>
                                        <a:pt x="3769" y="2828611"/>
                                      </a:lnTo>
                                      <a:lnTo>
                                        <a:pt x="14682" y="2872925"/>
                                      </a:lnTo>
                                      <a:lnTo>
                                        <a:pt x="32146" y="2914247"/>
                                      </a:lnTo>
                                      <a:lnTo>
                                        <a:pt x="55567" y="2951983"/>
                                      </a:lnTo>
                                      <a:lnTo>
                                        <a:pt x="84353" y="2985541"/>
                                      </a:lnTo>
                                      <a:lnTo>
                                        <a:pt x="117910" y="3014327"/>
                                      </a:lnTo>
                                      <a:lnTo>
                                        <a:pt x="155647" y="3037748"/>
                                      </a:lnTo>
                                      <a:lnTo>
                                        <a:pt x="196969" y="3055212"/>
                                      </a:lnTo>
                                      <a:lnTo>
                                        <a:pt x="241283" y="3066125"/>
                                      </a:lnTo>
                                      <a:lnTo>
                                        <a:pt x="287997" y="3069894"/>
                                      </a:lnTo>
                                      <a:lnTo>
                                        <a:pt x="3953649" y="3069894"/>
                                      </a:lnTo>
                                      <a:lnTo>
                                        <a:pt x="4000363" y="3066125"/>
                                      </a:lnTo>
                                      <a:lnTo>
                                        <a:pt x="4044678" y="3055212"/>
                                      </a:lnTo>
                                      <a:lnTo>
                                        <a:pt x="4086000" y="3037748"/>
                                      </a:lnTo>
                                      <a:lnTo>
                                        <a:pt x="4123736" y="3014327"/>
                                      </a:lnTo>
                                      <a:lnTo>
                                        <a:pt x="4157294" y="2985541"/>
                                      </a:lnTo>
                                      <a:lnTo>
                                        <a:pt x="4186080" y="2951983"/>
                                      </a:lnTo>
                                      <a:lnTo>
                                        <a:pt x="4209501" y="2914247"/>
                                      </a:lnTo>
                                      <a:lnTo>
                                        <a:pt x="4226965" y="2872925"/>
                                      </a:lnTo>
                                      <a:lnTo>
                                        <a:pt x="4237878" y="2828611"/>
                                      </a:lnTo>
                                      <a:lnTo>
                                        <a:pt x="4241647" y="2781896"/>
                                      </a:lnTo>
                                      <a:lnTo>
                                        <a:pt x="4241647" y="287997"/>
                                      </a:lnTo>
                                      <a:lnTo>
                                        <a:pt x="4237878" y="241283"/>
                                      </a:lnTo>
                                      <a:lnTo>
                                        <a:pt x="4226965" y="196969"/>
                                      </a:lnTo>
                                      <a:lnTo>
                                        <a:pt x="4209501" y="155647"/>
                                      </a:lnTo>
                                      <a:lnTo>
                                        <a:pt x="4186080" y="117910"/>
                                      </a:lnTo>
                                      <a:lnTo>
                                        <a:pt x="4157294" y="84353"/>
                                      </a:lnTo>
                                      <a:lnTo>
                                        <a:pt x="4123736" y="55567"/>
                                      </a:lnTo>
                                      <a:lnTo>
                                        <a:pt x="4086000" y="32146"/>
                                      </a:lnTo>
                                      <a:lnTo>
                                        <a:pt x="4044678" y="14682"/>
                                      </a:lnTo>
                                      <a:lnTo>
                                        <a:pt x="4000363" y="3769"/>
                                      </a:lnTo>
                                      <a:lnTo>
                                        <a:pt x="3953649" y="0"/>
                                      </a:lnTo>
                                      <a:close/>
                                    </a:path>
                                  </a:pathLst>
                                </a:custGeom>
                                <a:solidFill>
                                  <a:srgbClr val="767AA5"/>
                                </a:solidFill>
                                <a:ln>
                                  <a:solidFill>
                                    <a:srgbClr val="767AA5"/>
                                  </a:solidFill>
                                </a:ln>
                              </wps:spPr>
                              <wps:bodyPr rot="0">
                                <a:prstTxWarp prst="textNoShape">
                                  <a:avLst/>
                                </a:prstTxWarp>
                                <a:noAutofit/>
                              </wps:bodyPr>
                            </wps:wsp>
                            <wps:wsp>
                              <wps:cNvPr id="39" name="Rechteck 11"/>
                              <wps:cNvSpPr/>
                              <wps:spPr bwMode="auto">
                                <a:xfrm>
                                  <a:off x="461524" y="524564"/>
                                  <a:ext cx="382220" cy="1352056"/>
                                </a:xfrm>
                                <a:prstGeom prst="rect">
                                  <a:avLst/>
                                </a:prstGeom>
                                <a:noFill/>
                                <a:ln>
                                  <a:noFill/>
                                </a:ln>
                              </wps:spPr>
                              <wps:txbx>
                                <w:txbxContent>
                                  <w:p w14:paraId="0FBAC881" w14:textId="77777777" w:rsidR="00054386" w:rsidRDefault="00054386" w:rsidP="00054386">
                                    <w:pPr>
                                      <w:spacing w:line="360" w:lineRule="auto"/>
                                      <w:rPr>
                                        <w:rFonts w:eastAsia="Raleway" w:cs="Raleway"/>
                                        <w:b/>
                                        <w:color w:val="FFFFFF"/>
                                        <w:sz w:val="18"/>
                                      </w:rPr>
                                    </w:pPr>
                                    <w:r>
                                      <w:rPr>
                                        <w:rFonts w:eastAsia="Raleway" w:cs="Raleway"/>
                                        <w:b/>
                                        <w:color w:val="FFFFFF"/>
                                        <w:sz w:val="18"/>
                                      </w:rPr>
                                      <w:t>UH2C</w:t>
                                    </w:r>
                                  </w:p>
                                  <w:p w14:paraId="0BAAA7A7" w14:textId="77777777" w:rsidR="00054386" w:rsidRDefault="00054386" w:rsidP="00054386">
                                    <w:pPr>
                                      <w:spacing w:line="360" w:lineRule="auto"/>
                                      <w:rPr>
                                        <w:rFonts w:eastAsia="Raleway" w:cs="Raleway"/>
                                        <w:b/>
                                        <w:color w:val="FFFFFF"/>
                                        <w:sz w:val="18"/>
                                      </w:rPr>
                                    </w:pPr>
                                    <w:r>
                                      <w:rPr>
                                        <w:rFonts w:eastAsia="Raleway" w:cs="Raleway"/>
                                        <w:b/>
                                        <w:color w:val="FFFFFF"/>
                                        <w:sz w:val="18"/>
                                      </w:rPr>
                                      <w:t>UCAD</w:t>
                                    </w:r>
                                  </w:p>
                                  <w:p w14:paraId="2CEE5A48" w14:textId="77777777" w:rsidR="00054386" w:rsidRDefault="00054386" w:rsidP="00054386">
                                    <w:pPr>
                                      <w:spacing w:line="360" w:lineRule="auto"/>
                                      <w:rPr>
                                        <w:rFonts w:eastAsia="Raleway" w:cs="Raleway"/>
                                        <w:b/>
                                        <w:color w:val="FFFFFF"/>
                                        <w:sz w:val="18"/>
                                      </w:rPr>
                                    </w:pPr>
                                    <w:r>
                                      <w:rPr>
                                        <w:rFonts w:eastAsia="Raleway" w:cs="Raleway"/>
                                        <w:b/>
                                        <w:color w:val="FFFFFF"/>
                                        <w:sz w:val="18"/>
                                      </w:rPr>
                                      <w:t>WITS</w:t>
                                    </w:r>
                                  </w:p>
                                  <w:p w14:paraId="4F0A40DD" w14:textId="77777777" w:rsidR="00054386" w:rsidRDefault="00054386" w:rsidP="00054386">
                                    <w:pPr>
                                      <w:spacing w:line="360" w:lineRule="auto"/>
                                      <w:rPr>
                                        <w:rFonts w:eastAsia="Raleway" w:cs="Raleway"/>
                                        <w:b/>
                                        <w:color w:val="FFFFFF"/>
                                        <w:sz w:val="18"/>
                                      </w:rPr>
                                    </w:pPr>
                                    <w:r>
                                      <w:rPr>
                                        <w:rFonts w:eastAsia="Raleway" w:cs="Raleway"/>
                                        <w:b/>
                                        <w:color w:val="FFFFFF"/>
                                        <w:sz w:val="18"/>
                                      </w:rPr>
                                      <w:t>MAK</w:t>
                                    </w:r>
                                  </w:p>
                                  <w:p w14:paraId="57674DC7" w14:textId="77777777" w:rsidR="00054386" w:rsidRDefault="00054386" w:rsidP="00054386">
                                    <w:pPr>
                                      <w:spacing w:line="360" w:lineRule="auto"/>
                                      <w:rPr>
                                        <w:rFonts w:eastAsia="Raleway" w:cs="Raleway"/>
                                        <w:b/>
                                        <w:color w:val="FFFFFF"/>
                                        <w:sz w:val="18"/>
                                      </w:rPr>
                                    </w:pPr>
                                    <w:r>
                                      <w:rPr>
                                        <w:rFonts w:eastAsia="Raleway" w:cs="Raleway"/>
                                        <w:b/>
                                        <w:color w:val="FFFFFF"/>
                                        <w:sz w:val="18"/>
                                      </w:rPr>
                                      <w:t>UEM</w:t>
                                    </w:r>
                                  </w:p>
                                  <w:p w14:paraId="311FAFEC" w14:textId="77777777" w:rsidR="00054386" w:rsidRDefault="00054386" w:rsidP="00054386">
                                    <w:pPr>
                                      <w:spacing w:line="360" w:lineRule="auto"/>
                                      <w:rPr>
                                        <w:rFonts w:eastAsia="Raleway" w:cs="Raleway"/>
                                        <w:b/>
                                        <w:color w:val="FFFFFF"/>
                                        <w:sz w:val="18"/>
                                      </w:rPr>
                                    </w:pPr>
                                    <w:r>
                                      <w:rPr>
                                        <w:rFonts w:eastAsia="Raleway" w:cs="Raleway"/>
                                        <w:b/>
                                        <w:color w:val="FFFFFF"/>
                                        <w:sz w:val="18"/>
                                      </w:rPr>
                                      <w:t>USF</w:t>
                                    </w:r>
                                  </w:p>
                                  <w:p w14:paraId="27ACC867" w14:textId="77777777" w:rsidR="00054386" w:rsidRDefault="00054386" w:rsidP="00054386">
                                    <w:pPr>
                                      <w:spacing w:line="360" w:lineRule="auto"/>
                                      <w:rPr>
                                        <w:rFonts w:eastAsia="Raleway" w:cs="Raleway"/>
                                        <w:b/>
                                        <w:color w:val="FFFFFF"/>
                                        <w:sz w:val="18"/>
                                      </w:rPr>
                                    </w:pPr>
                                  </w:p>
                                </w:txbxContent>
                              </wps:txbx>
                              <wps:bodyPr spcFirstLastPara="1" wrap="square" lIns="0" tIns="0" rIns="0" bIns="0" anchor="t" anchorCtr="0">
                                <a:noAutofit/>
                              </wps:bodyPr>
                            </wps:wsp>
                            <wps:wsp>
                              <wps:cNvPr id="40" name="Rechteck 12"/>
                              <wps:cNvSpPr/>
                              <wps:spPr bwMode="auto">
                                <a:xfrm>
                                  <a:off x="1241294" y="524672"/>
                                  <a:ext cx="2999504" cy="1294793"/>
                                </a:xfrm>
                                <a:prstGeom prst="rect">
                                  <a:avLst/>
                                </a:prstGeom>
                                <a:noFill/>
                                <a:ln>
                                  <a:noFill/>
                                </a:ln>
                              </wps:spPr>
                              <wps:txbx>
                                <w:txbxContent>
                                  <w:p w14:paraId="12C12277" w14:textId="77777777" w:rsidR="00054386" w:rsidRDefault="00054386" w:rsidP="00054386">
                                    <w:pPr>
                                      <w:spacing w:line="360" w:lineRule="auto"/>
                                      <w:ind w:right="347"/>
                                      <w:rPr>
                                        <w:rFonts w:eastAsia="Raleway" w:cs="Raleway"/>
                                        <w:color w:val="FFFFFF"/>
                                        <w:sz w:val="18"/>
                                        <w:lang w:val="fr-FR"/>
                                      </w:rPr>
                                    </w:pPr>
                                    <w:r>
                                      <w:rPr>
                                        <w:rFonts w:eastAsia="Raleway" w:cs="Raleway"/>
                                        <w:color w:val="FFFFFF"/>
                                        <w:sz w:val="18"/>
                                        <w:lang w:val="fr-FR"/>
                                      </w:rPr>
                                      <w:t xml:space="preserve">Université Hassan II de Casablanca  </w:t>
                                    </w:r>
                                  </w:p>
                                  <w:p w14:paraId="1653F298" w14:textId="77777777" w:rsidR="00054386" w:rsidRDefault="00054386" w:rsidP="00054386">
                                    <w:pPr>
                                      <w:spacing w:line="360" w:lineRule="auto"/>
                                      <w:ind w:right="347"/>
                                      <w:rPr>
                                        <w:rFonts w:eastAsia="Raleway" w:cs="Raleway"/>
                                        <w:color w:val="FFFFFF"/>
                                        <w:sz w:val="18"/>
                                        <w:lang w:val="fr-FR"/>
                                      </w:rPr>
                                    </w:pPr>
                                    <w:r>
                                      <w:rPr>
                                        <w:rFonts w:eastAsia="Raleway" w:cs="Raleway"/>
                                        <w:color w:val="FFFFFF"/>
                                        <w:sz w:val="18"/>
                                        <w:lang w:val="fr-FR"/>
                                      </w:rPr>
                                      <w:t>Université Cheikh Anta Diop de Dakar </w:t>
                                    </w:r>
                                  </w:p>
                                  <w:p w14:paraId="2D8E7003"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University of the Witwatersrand, Johannesburg  </w:t>
                                    </w:r>
                                  </w:p>
                                  <w:p w14:paraId="4C6BDECF"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 xml:space="preserve">Makerere University </w:t>
                                    </w:r>
                                  </w:p>
                                  <w:p w14:paraId="4CAFF7BD" w14:textId="77777777" w:rsidR="0005615B" w:rsidRDefault="0005615B" w:rsidP="00054386">
                                    <w:pPr>
                                      <w:spacing w:line="360" w:lineRule="auto"/>
                                      <w:ind w:right="347"/>
                                      <w:rPr>
                                        <w:rFonts w:eastAsia="Raleway" w:cs="Raleway"/>
                                        <w:color w:val="FFFFFF"/>
                                        <w:sz w:val="18"/>
                                      </w:rPr>
                                    </w:pPr>
                                    <w:r w:rsidRPr="0005615B">
                                      <w:rPr>
                                        <w:rFonts w:eastAsia="Raleway" w:cs="Raleway"/>
                                        <w:color w:val="FFFFFF"/>
                                        <w:sz w:val="18"/>
                                      </w:rPr>
                                      <w:t>Universidade Eduardo Mondlane</w:t>
                                    </w:r>
                                  </w:p>
                                  <w:p w14:paraId="415991B2" w14:textId="1773B33D" w:rsidR="00054386" w:rsidRPr="00DB264C" w:rsidRDefault="00054386" w:rsidP="00054386">
                                    <w:pPr>
                                      <w:spacing w:line="360" w:lineRule="auto"/>
                                      <w:ind w:right="347"/>
                                      <w:rPr>
                                        <w:rFonts w:eastAsia="Raleway" w:cs="Raleway"/>
                                        <w:color w:val="FFFFFF"/>
                                        <w:sz w:val="18"/>
                                        <w:lang w:val="fr-FR"/>
                                      </w:rPr>
                                    </w:pPr>
                                    <w:r>
                                      <w:rPr>
                                        <w:rFonts w:eastAsia="Raleway" w:cs="Raleway"/>
                                        <w:color w:val="FFFFFF"/>
                                        <w:sz w:val="18"/>
                                        <w:lang w:val="fr-FR"/>
                                      </w:rPr>
                                      <w:t>Université de Sfax</w:t>
                                    </w:r>
                                  </w:p>
                                </w:txbxContent>
                              </wps:txbx>
                              <wps:bodyPr spcFirstLastPara="1" wrap="square" lIns="0" tIns="0" rIns="0" bIns="0" anchor="t" anchorCtr="0">
                                <a:noAutofit/>
                              </wps:bodyPr>
                            </wps:wsp>
                          </wpg:grpSp>
                        </wpg:grpSp>
                      </wpg:grpSp>
                      <wps:wsp>
                        <wps:cNvPr id="41" name="Rechteck 11"/>
                        <wps:cNvSpPr/>
                        <wps:spPr bwMode="auto">
                          <a:xfrm>
                            <a:off x="457200" y="219075"/>
                            <a:ext cx="1895475" cy="171450"/>
                          </a:xfrm>
                          <a:prstGeom prst="rect">
                            <a:avLst/>
                          </a:prstGeom>
                          <a:noFill/>
                          <a:ln>
                            <a:noFill/>
                          </a:ln>
                        </wps:spPr>
                        <wps:txbx>
                          <w:txbxContent>
                            <w:p w14:paraId="736F5CAA" w14:textId="77777777" w:rsidR="00054386" w:rsidRPr="00DB264C" w:rsidRDefault="00054386" w:rsidP="00054386">
                              <w:pPr>
                                <w:spacing w:line="360" w:lineRule="auto"/>
                                <w:rPr>
                                  <w:rFonts w:eastAsia="Raleway" w:cs="Raleway"/>
                                  <w:b/>
                                  <w:color w:val="FFFFFF"/>
                                  <w:sz w:val="20"/>
                                  <w:szCs w:val="24"/>
                                </w:rPr>
                              </w:pPr>
                              <w:r>
                                <w:rPr>
                                  <w:rFonts w:eastAsia="Raleway" w:cs="Raleway"/>
                                  <w:b/>
                                  <w:color w:val="FFFFFF"/>
                                  <w:sz w:val="20"/>
                                  <w:szCs w:val="24"/>
                                </w:rPr>
                                <w:t>Associate</w:t>
                              </w:r>
                              <w:r w:rsidRPr="00DB264C">
                                <w:rPr>
                                  <w:rFonts w:eastAsia="Raleway" w:cs="Raleway"/>
                                  <w:b/>
                                  <w:color w:val="FFFFFF"/>
                                  <w:sz w:val="20"/>
                                  <w:szCs w:val="24"/>
                                </w:rPr>
                                <w:t xml:space="preserve"> member universities</w:t>
                              </w:r>
                            </w:p>
                          </w:txbxContent>
                        </wps:txbx>
                        <wps:bodyPr spcFirstLastPara="1" wrap="square" lIns="0" tIns="0" rIns="0" bIns="0" anchor="t" anchorCtr="0">
                          <a:noAutofit/>
                        </wps:bodyPr>
                      </wps:wsp>
                    </wpg:wgp>
                  </a:graphicData>
                </a:graphic>
                <wp14:sizeRelV relativeFrom="margin">
                  <wp14:pctHeight>0</wp14:pctHeight>
                </wp14:sizeRelV>
              </wp:anchor>
            </w:drawing>
          </mc:Choice>
          <mc:Fallback>
            <w:pict>
              <v:group w14:anchorId="283BD3D8" id="Groupe 19" o:spid="_x0000_s1036" style="position:absolute;margin-left:117.6pt;margin-top:409.6pt;width:333.9pt;height:144.55pt;z-index:251678735;mso-position-horizontal-relative:margin;mso-position-vertical-relative:margin;mso-height-relative:margin" coordsize="42405,203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f+OI2QUAACkYAAAOAAAAZHJzL2Uyb0RvYy54bWzMWNuO2zYQfS/QfxD03likqJsRbxAk3UWB&#10;NgmaFH2mZdkWIosqJa+dv+/hzZJ3E1lxs4tiAeuyh9Rw5syZIV++Ou4q776QbSnqhU9eBL5X1LlY&#10;lfVm4f/16faX1PfajtcrXom6WPhfitZ/dfPzTy8PzbygYiuqVSE9TFK380Oz8Ldd18xnszbfFjve&#10;vhBNUeOfayF3vMOj3MxWkh8w+66a0SCIZwchV40UedG2ePvW/NO/0fOv10XevV+v26LzqoUP2zr9&#10;K/XvUv3Obl7y+UbyZlvm1gx+hRU7Xtb46Gmqt7zj3l6Wj6balbkUrVh3L3Kxm4n1uswLvQashgQP&#10;VnMnxb7Ra9nMD5vm5Ca49oGfrp42f3d/J5uPzQcJTxyaDXyhn9Rajmu5U1dY6R21y76cXFYcOy/H&#10;S0ZZEIXwbI7/kTSMkjQyTs238Pyjcfn216+NpEEYU0rVyJn78OzMnNODMRN2f5BeuVr4lPhezXfg&#10;1p3cN01ZyKL2SKimUmO+tUBvefhDrDCK7zuhQ/fdyx0YzedTlptkyAblKDWSReSq5Wb9csEOLwyz&#10;MGEkjJ9uwV8z+wkWDAFoe463/43jH7e8KXTqtIoCliuKqIYrfxb5tivyz54likad0qCdt8iI6ykS&#10;J8xmRBbFUZKdBZrPG9l2d4XYeepm4UuolGYgv/+97UwKOIjKv1rcllWF93xe1WcvkCvqDTLFWKwo&#10;38674/KoU0NnonqzFKsvWE/b5LclPvk7b7sPXELokDsHiN/Cb//Zc1n4XvVbDc9nhNEIajl8kMOH&#10;5fCB1/lWQFPzTvqeeXjTaY01xr5Ghq1LvbDeGGs1Qj7QnVPKunhRFy8thV4aEJrSKE5/ENmJVhw+&#10;H6rZOdtDHbtr2G5GflPNnoPtUBvD9ltZlFsUYVVH594tfj2ia5+KB9LjxxNfK9wDF8CLe0N8xQtH&#10;dtTMlaE93m3dXX6s3a1KD1W+K12+O98DtUA0lO+logHSiXdqnLv1DroskTRAtm8XfhgkAVV0RpTl&#10;XjUq7z+rOqbwO3FffBJ6ZKdqVZhFUGZIrKt0iF+PqeohlqZJliVnUAdw10ZPShlYG2pgmMRODBzG&#10;XQ2WZDH+NJawOHUV0YHc1YKjKGbGgpACbmXGgdzVgkmSIehqZRHGJaPglIWRsdjcGVFyE7qrmdjM&#10;puYl5hNjYGOnBhvjx8DGAxps3DIG1q5VWOvuMaxxgw3gBGCSkjQbd2//+ZSmMXG13bnKXW0sdGi1&#10;sWlCM5BzzIjeZ1QJMyI+hu7DQbOIZCDeGLoPNM3SKGIX7O45FAaEhXTcFDLgZxAmCdO6rYuWSaQH&#10;Xum5HwZRRI06fxM+TKsgjskFLw7SNQziLM3YqGOGSjAFz4IATZ3N8gnmsICxOIFCg7FTVsuCNMYn&#10;LP6yM6E5YYKu0Mx/OVaMRGAi2haVQROowAjsSW0iTSAao0EWBeg39PyXacwohRJCtRV+QpIwLDe1&#10;/kSPcDEFkUfEiSedkN9neKP8Y3l1Zo7R/3F4v1pbAsbhvTNtko3CB7GaoNFDKlyW/yHRLheWMxpf&#10;rFnDJLlcDs9S8FKhHea3boUGOpNXoi2MQ1VvofekpyYDuGEb04qqXKn+XDURrdws31TSu+foV5I4&#10;ef3aKfsZzHTxZ68mjdQmPmr3bXMvhT7c0L0MevxPx7+5bOwOo0Pr8064PVHfe2FCtdEwWDWyFhOa&#10;9edoXU+73NNGzZTUKxtWFpOIGnHDFV2T0v6+7w9THD5Ay/QhRhjRIHLF3h0KuP3YU2/Z7Db++7ds&#10;sN5s13Bjtmq4Mds03LgtGrrn6zZozxBzBjsfbM5NB3BlzIlqEGxFQ9Dj5MFmj2YZKhJIoaMOZJK5&#10;Xum5o67bqH5vPH2jDpc9XdT7AzitOfZs8PxeGf3kxzboSh8xQzeqVzKDodWxrRQlWZDYE0t3CoBe&#10;P2J4aYiREBa5AvHcvLDnHP8zNdC8wHm0rov27FwdeA+fNUv6E/6bfwEAAP//AwBQSwMEFAAGAAgA&#10;AAAhALHH9GThAAAADAEAAA8AAABkcnMvZG93bnJldi54bWxMj8FqwzAMhu+DvYPRYLfVdkJHmsUp&#10;pWw7lcHawdjNjdUkNLZD7Cbp2087rTcJffz6/mI9246NOITWOwVyIYChq7xpXa3g6/D2lAELUTuj&#10;O+9QwRUDrMv7u0Lnxk/uE8d9rBmFuJBrBU2Mfc55qBq0Oix8j45uJz9YHWkdam4GPVG47XgixDO3&#10;unX0odE9bhuszvuLVfA+6WmTytdxdz5trz+H5cf3TqJSjw/z5gVYxDn+w/CnT+pQktPRX5wJrFOQ&#10;pMuEUAWZXNFAxEqk1O5IqBRZCrws+G2J8hcAAP//AwBQSwECLQAUAAYACAAAACEAtoM4kv4AAADh&#10;AQAAEwAAAAAAAAAAAAAAAAAAAAAAW0NvbnRlbnRfVHlwZXNdLnhtbFBLAQItABQABgAIAAAAIQA4&#10;/SH/1gAAAJQBAAALAAAAAAAAAAAAAAAAAC8BAABfcmVscy8ucmVsc1BLAQItABQABgAIAAAAIQDy&#10;f+OI2QUAACkYAAAOAAAAAAAAAAAAAAAAAC4CAABkcnMvZTJvRG9jLnhtbFBLAQItABQABgAIAAAA&#10;IQCxx/Rk4QAAAAwBAAAPAAAAAAAAAAAAAAAAADMIAABkcnMvZG93bnJldi54bWxQSwUGAAAAAAQA&#10;BADzAAAAQQkAAAAA&#10;">
                <v:group id="Gruppieren 13" o:spid="_x0000_s1037" style="position:absolute;width:42405;height:20362" coordsize="42407,203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group id="Group 339374136" o:spid="_x0000_s1038" style="position:absolute;width:42407;height:20364" coordsize="42407,203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a6E6xAAAANsAAAAPAAAAZHJzL2Rvd25yZXYueG1sRI9Bi8Iw&#10;FITvwv6H8Ba8aVoXZa1GEdkVDyKoC+Lt0TzbYvNSmmxb/70RBI/DzHzDzJedKUVDtSssK4iHEQji&#10;1OqCMwV/p9/BNwjnkTWWlknBnRwsFx+9OSbatnyg5ugzESDsElSQe18lUro0J4NuaCvi4F1tbdAH&#10;WWdS19gGuCnlKIom0mDBYSHHitY5pbfjv1GwabFdfcU/ze52Xd8vp/H+vItJqf5nt5qB8NT5d/jV&#10;3moFoyk8v4QfIBcPAAAA//8DAFBLAQItABQABgAIAAAAIQDb4fbL7gAAAIUBAAATAAAAAAAAAAAA&#10;AAAAAAAAAABbQ29udGVudF9UeXBlc10ueG1sUEsBAi0AFAAGAAgAAAAhAFr0LFu/AAAAFQEAAAsA&#10;AAAAAAAAAAAAAAAAHwEAAF9yZWxzLy5yZWxzUEsBAi0AFAAGAAgAAAAhALJroTrEAAAA2wAAAA8A&#10;AAAAAAAAAAAAAAAABwIAAGRycy9kb3ducmV2LnhtbFBLBQYAAAAAAwADALcAAAD4AgAAAAA=&#10;">
                    <v:rect id="Rechteck 3" o:spid="_x0000_s1039" style="position:absolute;width:42406;height:195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09HDwAAAANsAAAAPAAAAZHJzL2Rvd25yZXYueG1sRE/dTsIw&#10;FL434R2aY+IddE5CYNAtaDQBrmDjAQ7rcV1cT+daYb69vSDx8sv3vylG24krDb51rOB5loAgrp1u&#10;uVFwrj6mSxA+IGvsHJOCX/JQ5JOHDWba3fhE1zI0Ioawz1CBCaHPpPS1IYt+5nriyH26wWKIcGik&#10;HvAWw20n0yRZSIstxwaDPb0Zqr/KH6vgOHeUvqf+tWzsyoyX6rD/xoVST4/jdg0i0Bj+xXf3Tit4&#10;ievjl/gDZP4HAAD//wMAUEsBAi0AFAAGAAgAAAAhANvh9svuAAAAhQEAABMAAAAAAAAAAAAAAAAA&#10;AAAAAFtDb250ZW50X1R5cGVzXS54bWxQSwECLQAUAAYACAAAACEAWvQsW78AAAAVAQAACwAAAAAA&#10;AAAAAAAAAAAfAQAAX3JlbHMvLnJlbHNQSwECLQAUAAYACAAAACEAHNPRw8AAAADbAAAADwAAAAAA&#10;AAAAAAAAAAAHAgAAZHJzL2Rvd25yZXYueG1sUEsFBgAAAAADAAMAtwAAAPQCAAAAAA==&#10;" filled="f" stroked="f">
                      <v:textbox inset="2.53958mm,2.53958mm,2.53958mm,2.53958mm">
                        <w:txbxContent>
                          <w:p w14:paraId="42343BA3" w14:textId="77777777" w:rsidR="00054386" w:rsidRDefault="00054386" w:rsidP="00054386"/>
                        </w:txbxContent>
                      </v:textbox>
                    </v:rect>
                    <v:group id="Group 801282568" o:spid="_x0000_s1040" style="position:absolute;width:42407;height:20364" coordsize="42407,203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FqWWxAAAANsAAAAPAAAAZHJzL2Rvd25yZXYueG1sRI9Bi8Iw&#10;FITvgv8hPMGbplUU6RpFZFc8yIJ1Ydnbo3m2xealNLGt/94sCB6HmfmGWW97U4mWGldaVhBPIxDE&#10;mdUl5wp+Ll+TFQjnkTVWlknBgxxsN8PBGhNtOz5Tm/pcBAi7BBUU3teJlC4ryKCb2po4eFfbGPRB&#10;NrnUDXYBbio5i6KlNFhyWCiwpn1B2S29GwWHDrvdPP5sT7fr/vF3WXz/nmJSajzqdx8gPPX+HX61&#10;j1rBfAb/X8IPkJsnAAAA//8DAFBLAQItABQABgAIAAAAIQDb4fbL7gAAAIUBAAATAAAAAAAAAAAA&#10;AAAAAAAAAABbQ29udGVudF9UeXBlc10ueG1sUEsBAi0AFAAGAAgAAAAhAFr0LFu/AAAAFQEAAAsA&#10;AAAAAAAAAAAAAAAAHwEAAF9yZWxzLy5yZWxzUEsBAi0AFAAGAAgAAAAhADkWpZbEAAAA2wAAAA8A&#10;AAAAAAAAAAAAAAAABwIAAGRycy9kb3ducmV2LnhtbFBLBQYAAAAAAwADALcAAAD4AgAAAAA=&#10;">
                      <v:shape id="Freihandform: Form 10" o:spid="_x0000_s1041" style="position:absolute;width:42406;height:20364;visibility:visible;mso-wrap-style:square;v-text-anchor:top" coordsize="4241800,30702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ZYunwAAAANsAAAAPAAAAZHJzL2Rvd25yZXYueG1sRE9NawIx&#10;EL0L/ocwghfRrBZs3RpFBcFTwa0UvA2b6W5wM1mTqOu/bw4Fj4/3vVx3thF38sE4VjCdZCCIS6cN&#10;VwpO3/vxB4gQkTU2jknBkwKsV/3eEnPtHnykexErkUI45KigjrHNpQxlTRbDxLXEift13mJM0FdS&#10;e3ykcNvIWZbNpUXDqaHGlnY1lZfiZhUcf7YLF75MsTDXcBrR2b9P916p4aDbfIKI1MWX+N990Are&#10;0tj0Jf0AufoDAAD//wMAUEsBAi0AFAAGAAgAAAAhANvh9svuAAAAhQEAABMAAAAAAAAAAAAAAAAA&#10;AAAAAFtDb250ZW50X1R5cGVzXS54bWxQSwECLQAUAAYACAAAACEAWvQsW78AAAAVAQAACwAAAAAA&#10;AAAAAAAAAAAfAQAAX3JlbHMvLnJlbHNQSwECLQAUAAYACAAAACEAXmWLp8AAAADbAAAADwAAAAAA&#10;AAAAAAAAAAAHAgAAZHJzL2Rvd25yZXYueG1sUEsFBgAAAAADAAMAtwAAAPQCAAAAAA==&#10;" path="m3953649,l287997,,241283,3769,196969,14682,155647,32146,117910,55567,84353,84353,55567,117910,32146,155647,14682,196969,3769,241283,,287997,,2781896r3769,46715l14682,2872925r17464,41322l55567,2951983r28786,33558l117910,3014327r37737,23421l196969,3055212r44314,10913l287997,3069894r3665652,l4000363,3066125r44315,-10913l4086000,3037748r37736,-23421l4157294,2985541r28786,-33558l4209501,2914247r17464,-41322l4237878,2828611r3769,-46715l4241647,287997r-3769,-46714l4226965,196969r-17464,-41322l4186080,117910,4157294,84353,4123736,55567,4086000,32146,4044678,14682,4000363,3769,3953649,xe" fillcolor="#767aa5" strokecolor="#767aa5">
                        <v:path arrowok="t" o:extrusionok="f"/>
                      </v:shape>
                      <v:rect id="Rechteck 11" o:spid="_x0000_s1042" style="position:absolute;left:4615;top:5245;width:3822;height:13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cwf9wwAAANsAAAAPAAAAZHJzL2Rvd25yZXYueG1sRI9Bi8Iw&#10;FITvgv8hPMGbpq4gtmsUcRU9uiro3h7N27Zs81KaaKu/3iwIHoeZ+YaZLVpTihvVrrCsYDSMQBCn&#10;VhecKTgdN4MpCOeRNZaWScGdHCzm3c4ME20b/qbbwWciQNglqCD3vkqkdGlOBt3QVsTB+7W1QR9k&#10;nUldYxPgppQfUTSRBgsOCzlWtMop/TtcjYLttFpedvbRZOX6Z3ven+OvY+yV6vfa5ScIT61/h1/t&#10;nVYwjuH/S/gBcv4EAAD//wMAUEsBAi0AFAAGAAgAAAAhANvh9svuAAAAhQEAABMAAAAAAAAAAAAA&#10;AAAAAAAAAFtDb250ZW50X1R5cGVzXS54bWxQSwECLQAUAAYACAAAACEAWvQsW78AAAAVAQAACwAA&#10;AAAAAAAAAAAAAAAfAQAAX3JlbHMvLnJlbHNQSwECLQAUAAYACAAAACEA6HMH/cMAAADbAAAADwAA&#10;AAAAAAAAAAAAAAAHAgAAZHJzL2Rvd25yZXYueG1sUEsFBgAAAAADAAMAtwAAAPcCAAAAAA==&#10;" filled="f" stroked="f">
                        <v:textbox inset="0,0,0,0">
                          <w:txbxContent>
                            <w:p w14:paraId="0FBAC881" w14:textId="77777777" w:rsidR="00054386" w:rsidRDefault="00054386" w:rsidP="00054386">
                              <w:pPr>
                                <w:spacing w:line="360" w:lineRule="auto"/>
                                <w:rPr>
                                  <w:rFonts w:eastAsia="Raleway" w:cs="Raleway"/>
                                  <w:b/>
                                  <w:color w:val="FFFFFF"/>
                                  <w:sz w:val="18"/>
                                </w:rPr>
                              </w:pPr>
                              <w:r>
                                <w:rPr>
                                  <w:rFonts w:eastAsia="Raleway" w:cs="Raleway"/>
                                  <w:b/>
                                  <w:color w:val="FFFFFF"/>
                                  <w:sz w:val="18"/>
                                </w:rPr>
                                <w:t>UH2C</w:t>
                              </w:r>
                            </w:p>
                            <w:p w14:paraId="0BAAA7A7" w14:textId="77777777" w:rsidR="00054386" w:rsidRDefault="00054386" w:rsidP="00054386">
                              <w:pPr>
                                <w:spacing w:line="360" w:lineRule="auto"/>
                                <w:rPr>
                                  <w:rFonts w:eastAsia="Raleway" w:cs="Raleway"/>
                                  <w:b/>
                                  <w:color w:val="FFFFFF"/>
                                  <w:sz w:val="18"/>
                                </w:rPr>
                              </w:pPr>
                              <w:r>
                                <w:rPr>
                                  <w:rFonts w:eastAsia="Raleway" w:cs="Raleway"/>
                                  <w:b/>
                                  <w:color w:val="FFFFFF"/>
                                  <w:sz w:val="18"/>
                                </w:rPr>
                                <w:t>UCAD</w:t>
                              </w:r>
                            </w:p>
                            <w:p w14:paraId="2CEE5A48" w14:textId="77777777" w:rsidR="00054386" w:rsidRDefault="00054386" w:rsidP="00054386">
                              <w:pPr>
                                <w:spacing w:line="360" w:lineRule="auto"/>
                                <w:rPr>
                                  <w:rFonts w:eastAsia="Raleway" w:cs="Raleway"/>
                                  <w:b/>
                                  <w:color w:val="FFFFFF"/>
                                  <w:sz w:val="18"/>
                                </w:rPr>
                              </w:pPr>
                              <w:r>
                                <w:rPr>
                                  <w:rFonts w:eastAsia="Raleway" w:cs="Raleway"/>
                                  <w:b/>
                                  <w:color w:val="FFFFFF"/>
                                  <w:sz w:val="18"/>
                                </w:rPr>
                                <w:t>WITS</w:t>
                              </w:r>
                            </w:p>
                            <w:p w14:paraId="4F0A40DD" w14:textId="77777777" w:rsidR="00054386" w:rsidRDefault="00054386" w:rsidP="00054386">
                              <w:pPr>
                                <w:spacing w:line="360" w:lineRule="auto"/>
                                <w:rPr>
                                  <w:rFonts w:eastAsia="Raleway" w:cs="Raleway"/>
                                  <w:b/>
                                  <w:color w:val="FFFFFF"/>
                                  <w:sz w:val="18"/>
                                </w:rPr>
                              </w:pPr>
                              <w:r>
                                <w:rPr>
                                  <w:rFonts w:eastAsia="Raleway" w:cs="Raleway"/>
                                  <w:b/>
                                  <w:color w:val="FFFFFF"/>
                                  <w:sz w:val="18"/>
                                </w:rPr>
                                <w:t>MAK</w:t>
                              </w:r>
                            </w:p>
                            <w:p w14:paraId="57674DC7" w14:textId="77777777" w:rsidR="00054386" w:rsidRDefault="00054386" w:rsidP="00054386">
                              <w:pPr>
                                <w:spacing w:line="360" w:lineRule="auto"/>
                                <w:rPr>
                                  <w:rFonts w:eastAsia="Raleway" w:cs="Raleway"/>
                                  <w:b/>
                                  <w:color w:val="FFFFFF"/>
                                  <w:sz w:val="18"/>
                                </w:rPr>
                              </w:pPr>
                              <w:r>
                                <w:rPr>
                                  <w:rFonts w:eastAsia="Raleway" w:cs="Raleway"/>
                                  <w:b/>
                                  <w:color w:val="FFFFFF"/>
                                  <w:sz w:val="18"/>
                                </w:rPr>
                                <w:t>UEM</w:t>
                              </w:r>
                            </w:p>
                            <w:p w14:paraId="311FAFEC" w14:textId="77777777" w:rsidR="00054386" w:rsidRDefault="00054386" w:rsidP="00054386">
                              <w:pPr>
                                <w:spacing w:line="360" w:lineRule="auto"/>
                                <w:rPr>
                                  <w:rFonts w:eastAsia="Raleway" w:cs="Raleway"/>
                                  <w:b/>
                                  <w:color w:val="FFFFFF"/>
                                  <w:sz w:val="18"/>
                                </w:rPr>
                              </w:pPr>
                              <w:r>
                                <w:rPr>
                                  <w:rFonts w:eastAsia="Raleway" w:cs="Raleway"/>
                                  <w:b/>
                                  <w:color w:val="FFFFFF"/>
                                  <w:sz w:val="18"/>
                                </w:rPr>
                                <w:t>USF</w:t>
                              </w:r>
                            </w:p>
                            <w:p w14:paraId="27ACC867" w14:textId="77777777" w:rsidR="00054386" w:rsidRDefault="00054386" w:rsidP="00054386">
                              <w:pPr>
                                <w:spacing w:line="360" w:lineRule="auto"/>
                                <w:rPr>
                                  <w:rFonts w:eastAsia="Raleway" w:cs="Raleway"/>
                                  <w:b/>
                                  <w:color w:val="FFFFFF"/>
                                  <w:sz w:val="18"/>
                                </w:rPr>
                              </w:pPr>
                            </w:p>
                          </w:txbxContent>
                        </v:textbox>
                      </v:rect>
                      <v:rect id="Rechteck 12" o:spid="_x0000_s1043" style="position:absolute;left:12412;top:5246;width:29995;height:129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T90dwQAAANsAAAAPAAAAZHJzL2Rvd25yZXYueG1sRE/LisIw&#10;FN0P+A/hCrMbU0UGrU1FfKDL8QHq7tJc22JzU5poO/P1k4Xg8nDeybwzlXhS40rLCoaDCARxZnXJ&#10;uYLTcfM1AeE8ssbKMin4JQfztPeRYKxty3t6HnwuQgi7GBUU3texlC4ryKAb2Jo4cDfbGPQBNrnU&#10;DbYh3FRyFEXf0mDJoaHAmpYFZffDwyjYTurFZWf/2rxaX7fnn/N0dZx6pT773WIGwlPn3+KXe6cV&#10;jMP68CX8AJn+AwAA//8DAFBLAQItABQABgAIAAAAIQDb4fbL7gAAAIUBAAATAAAAAAAAAAAAAAAA&#10;AAAAAABbQ29udGVudF9UeXBlc10ueG1sUEsBAi0AFAAGAAgAAAAhAFr0LFu/AAAAFQEAAAsAAAAA&#10;AAAAAAAAAAAAHwEAAF9yZWxzLy5yZWxzUEsBAi0AFAAGAAgAAAAhACFP3R3BAAAA2wAAAA8AAAAA&#10;AAAAAAAAAAAABwIAAGRycy9kb3ducmV2LnhtbFBLBQYAAAAAAwADALcAAAD1AgAAAAA=&#10;" filled="f" stroked="f">
                        <v:textbox inset="0,0,0,0">
                          <w:txbxContent>
                            <w:p w14:paraId="12C12277" w14:textId="77777777" w:rsidR="00054386" w:rsidRDefault="00054386" w:rsidP="00054386">
                              <w:pPr>
                                <w:spacing w:line="360" w:lineRule="auto"/>
                                <w:ind w:right="347"/>
                                <w:rPr>
                                  <w:rFonts w:eastAsia="Raleway" w:cs="Raleway"/>
                                  <w:color w:val="FFFFFF"/>
                                  <w:sz w:val="18"/>
                                  <w:lang w:val="fr-FR"/>
                                </w:rPr>
                              </w:pPr>
                              <w:r>
                                <w:rPr>
                                  <w:rFonts w:eastAsia="Raleway" w:cs="Raleway"/>
                                  <w:color w:val="FFFFFF"/>
                                  <w:sz w:val="18"/>
                                  <w:lang w:val="fr-FR"/>
                                </w:rPr>
                                <w:t xml:space="preserve">Université Hassan II de Casablanca  </w:t>
                              </w:r>
                            </w:p>
                            <w:p w14:paraId="1653F298" w14:textId="77777777" w:rsidR="00054386" w:rsidRDefault="00054386" w:rsidP="00054386">
                              <w:pPr>
                                <w:spacing w:line="360" w:lineRule="auto"/>
                                <w:ind w:right="347"/>
                                <w:rPr>
                                  <w:rFonts w:eastAsia="Raleway" w:cs="Raleway"/>
                                  <w:color w:val="FFFFFF"/>
                                  <w:sz w:val="18"/>
                                  <w:lang w:val="fr-FR"/>
                                </w:rPr>
                              </w:pPr>
                              <w:r>
                                <w:rPr>
                                  <w:rFonts w:eastAsia="Raleway" w:cs="Raleway"/>
                                  <w:color w:val="FFFFFF"/>
                                  <w:sz w:val="18"/>
                                  <w:lang w:val="fr-FR"/>
                                </w:rPr>
                                <w:t>Université Cheikh Anta Diop de Dakar </w:t>
                              </w:r>
                            </w:p>
                            <w:p w14:paraId="2D8E7003"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University of the Witwatersrand, Johannesburg  </w:t>
                              </w:r>
                            </w:p>
                            <w:p w14:paraId="4C6BDECF" w14:textId="77777777" w:rsidR="00054386" w:rsidRDefault="00054386" w:rsidP="00054386">
                              <w:pPr>
                                <w:spacing w:line="360" w:lineRule="auto"/>
                                <w:ind w:right="347"/>
                                <w:rPr>
                                  <w:rFonts w:eastAsia="Raleway" w:cs="Raleway"/>
                                  <w:color w:val="FFFFFF"/>
                                  <w:sz w:val="18"/>
                                </w:rPr>
                              </w:pPr>
                              <w:r>
                                <w:rPr>
                                  <w:rFonts w:eastAsia="Raleway" w:cs="Raleway"/>
                                  <w:color w:val="FFFFFF"/>
                                  <w:sz w:val="18"/>
                                </w:rPr>
                                <w:t xml:space="preserve">Makerere University </w:t>
                              </w:r>
                            </w:p>
                            <w:p w14:paraId="4CAFF7BD" w14:textId="77777777" w:rsidR="0005615B" w:rsidRDefault="0005615B" w:rsidP="00054386">
                              <w:pPr>
                                <w:spacing w:line="360" w:lineRule="auto"/>
                                <w:ind w:right="347"/>
                                <w:rPr>
                                  <w:rFonts w:eastAsia="Raleway" w:cs="Raleway"/>
                                  <w:color w:val="FFFFFF"/>
                                  <w:sz w:val="18"/>
                                </w:rPr>
                              </w:pPr>
                              <w:r w:rsidRPr="0005615B">
                                <w:rPr>
                                  <w:rFonts w:eastAsia="Raleway" w:cs="Raleway"/>
                                  <w:color w:val="FFFFFF"/>
                                  <w:sz w:val="18"/>
                                </w:rPr>
                                <w:t>Universidade Eduardo Mondlane</w:t>
                              </w:r>
                            </w:p>
                            <w:p w14:paraId="415991B2" w14:textId="1773B33D" w:rsidR="00054386" w:rsidRPr="00DB264C" w:rsidRDefault="00054386" w:rsidP="00054386">
                              <w:pPr>
                                <w:spacing w:line="360" w:lineRule="auto"/>
                                <w:ind w:right="347"/>
                                <w:rPr>
                                  <w:rFonts w:eastAsia="Raleway" w:cs="Raleway"/>
                                  <w:color w:val="FFFFFF"/>
                                  <w:sz w:val="18"/>
                                  <w:lang w:val="fr-FR"/>
                                </w:rPr>
                              </w:pPr>
                              <w:r>
                                <w:rPr>
                                  <w:rFonts w:eastAsia="Raleway" w:cs="Raleway"/>
                                  <w:color w:val="FFFFFF"/>
                                  <w:sz w:val="18"/>
                                  <w:lang w:val="fr-FR"/>
                                </w:rPr>
                                <w:t>Université de Sfax</w:t>
                              </w:r>
                            </w:p>
                          </w:txbxContent>
                        </v:textbox>
                      </v:rect>
                    </v:group>
                  </v:group>
                </v:group>
                <v:rect id="Rechteck 11" o:spid="_x0000_s1044" style="position:absolute;left:4572;top:2190;width:18954;height:17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A3iGxQAAANsAAAAPAAAAZHJzL2Rvd25yZXYueG1sRI9Ba8JA&#10;FITvgv9heUJvurGIaJpNCLaix1YF29sj+5oEs29DdmtSf323IHgcZuYbJskG04grda62rGA+i0AQ&#10;F1bXXCo4HbfTFQjnkTU2lknBLznI0vEowVjbnj/oevClCBB2MSqovG9jKV1RkUE3sy1x8L5tZ9AH&#10;2ZVSd9gHuGnkcxQtpcGaw0KFLW0qKi6HH6Ngt2rzz7299WXz9rU7v5/Xr8e1V+ppMuQvIDwN/hG+&#10;t/dawWIO/1/CD5DpHwAAAP//AwBQSwECLQAUAAYACAAAACEA2+H2y+4AAACFAQAAEwAAAAAAAAAA&#10;AAAAAAAAAAAAW0NvbnRlbnRfVHlwZXNdLnhtbFBLAQItABQABgAIAAAAIQBa9CxbvwAAABUBAAAL&#10;AAAAAAAAAAAAAAAAAB8BAABfcmVscy8ucmVsc1BLAQItABQABgAIAAAAIQBOA3iGxQAAANsAAAAP&#10;AAAAAAAAAAAAAAAAAAcCAABkcnMvZG93bnJldi54bWxQSwUGAAAAAAMAAwC3AAAA+QIAAAAA&#10;" filled="f" stroked="f">
                  <v:textbox inset="0,0,0,0">
                    <w:txbxContent>
                      <w:p w14:paraId="736F5CAA" w14:textId="77777777" w:rsidR="00054386" w:rsidRPr="00DB264C" w:rsidRDefault="00054386" w:rsidP="00054386">
                        <w:pPr>
                          <w:spacing w:line="360" w:lineRule="auto"/>
                          <w:rPr>
                            <w:rFonts w:eastAsia="Raleway" w:cs="Raleway"/>
                            <w:b/>
                            <w:color w:val="FFFFFF"/>
                            <w:sz w:val="20"/>
                            <w:szCs w:val="24"/>
                          </w:rPr>
                        </w:pPr>
                        <w:r>
                          <w:rPr>
                            <w:rFonts w:eastAsia="Raleway" w:cs="Raleway"/>
                            <w:b/>
                            <w:color w:val="FFFFFF"/>
                            <w:sz w:val="20"/>
                            <w:szCs w:val="24"/>
                          </w:rPr>
                          <w:t>Associate</w:t>
                        </w:r>
                        <w:r w:rsidRPr="00DB264C">
                          <w:rPr>
                            <w:rFonts w:eastAsia="Raleway" w:cs="Raleway"/>
                            <w:b/>
                            <w:color w:val="FFFFFF"/>
                            <w:sz w:val="20"/>
                            <w:szCs w:val="24"/>
                          </w:rPr>
                          <w:t xml:space="preserve"> member universities</w:t>
                        </w:r>
                      </w:p>
                    </w:txbxContent>
                  </v:textbox>
                </v:rect>
                <w10:wrap type="topAndBottom" anchorx="margin" anchory="margin"/>
              </v:group>
            </w:pict>
          </mc:Fallback>
        </mc:AlternateContent>
      </w:r>
    </w:p>
    <w:p w14:paraId="04DF33A0" w14:textId="534245C3" w:rsidR="00054386" w:rsidRDefault="00054386">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20"/>
          <w:szCs w:val="20"/>
        </w:rPr>
      </w:pPr>
    </w:p>
    <w:p w14:paraId="2E77501F" w14:textId="77777777" w:rsidR="00054386" w:rsidRDefault="00054386">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20"/>
          <w:szCs w:val="20"/>
        </w:rPr>
      </w:pPr>
    </w:p>
    <w:p w14:paraId="4068CF9A" w14:textId="77777777" w:rsidR="00054386" w:rsidRDefault="00054386">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20"/>
          <w:szCs w:val="20"/>
        </w:rPr>
      </w:pPr>
    </w:p>
    <w:p w14:paraId="32639B18" w14:textId="77777777" w:rsidR="00054386" w:rsidRDefault="00054386">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20"/>
          <w:szCs w:val="20"/>
        </w:rPr>
      </w:pPr>
    </w:p>
    <w:p w14:paraId="31563ADB" w14:textId="1FF33964" w:rsidR="00054386" w:rsidRPr="002311A2" w:rsidRDefault="00054386" w:rsidP="00054386">
      <w:pPr>
        <w:pStyle w:val="CIVISText"/>
        <w:jc w:val="center"/>
      </w:pPr>
      <w:r w:rsidRPr="002311A2">
        <w:rPr>
          <w:b/>
          <w:bCs/>
        </w:rPr>
        <w:t xml:space="preserve">CIVIS is co-funded by the European Union </w:t>
      </w:r>
      <w:r w:rsidRPr="002311A2">
        <w:t>(project N°: ERASMUS-EDU-2022-EUR-UNIV-1-101089983).</w:t>
      </w:r>
      <w:r>
        <w:br/>
      </w:r>
      <w:r w:rsidRPr="002311A2">
        <w:t xml:space="preserve">Views and opinions expressed are however those of the author(s) only and do not necessarily reflect those of the </w:t>
      </w:r>
      <w:r w:rsidRPr="002311A2">
        <w:rPr>
          <w:i/>
          <w:iCs/>
        </w:rPr>
        <w:t>European Union</w:t>
      </w:r>
      <w:r w:rsidRPr="002311A2">
        <w:t xml:space="preserve"> (EU) or the </w:t>
      </w:r>
      <w:r w:rsidRPr="002311A2">
        <w:rPr>
          <w:i/>
          <w:iCs/>
        </w:rPr>
        <w:t>European Education and Culture Executive Agency</w:t>
      </w:r>
      <w:r w:rsidRPr="002311A2">
        <w:t xml:space="preserve"> (EACEA). Neither the EU nor the EACA can be held responsible for them.</w:t>
      </w:r>
    </w:p>
    <w:p w14:paraId="5E0FECF2"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82"/>
        <w:rPr>
          <w:rFonts w:ascii="Arimo" w:eastAsia="Arimo" w:hAnsi="Arimo" w:cs="Arimo"/>
          <w:color w:val="000000"/>
          <w:sz w:val="20"/>
          <w:szCs w:val="20"/>
        </w:rPr>
        <w:sectPr w:rsidR="005E456E" w:rsidSect="002F78AF">
          <w:headerReference w:type="default" r:id="rId13"/>
          <w:footerReference w:type="default" r:id="rId14"/>
          <w:pgSz w:w="11910" w:h="16840"/>
          <w:pgMar w:top="2268" w:right="1418" w:bottom="1134" w:left="1418" w:header="1134" w:footer="709" w:gutter="0"/>
          <w:cols w:space="1701"/>
        </w:sectPr>
      </w:pPr>
    </w:p>
    <w:p w14:paraId="2401DE2D"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30"/>
          <w:szCs w:val="30"/>
        </w:rPr>
      </w:pPr>
    </w:p>
    <w:p w14:paraId="76B52B27"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90"/>
        <w:rPr>
          <w:rFonts w:ascii="Arimo" w:eastAsia="Arimo" w:hAnsi="Arimo" w:cs="Arimo"/>
          <w:color w:val="000000"/>
          <w:sz w:val="30"/>
          <w:szCs w:val="30"/>
        </w:rPr>
      </w:pPr>
    </w:p>
    <w:p w14:paraId="1F4569F6" w14:textId="77777777" w:rsidR="005E456E" w:rsidRDefault="00000000" w:rsidP="00756775">
      <w:pPr>
        <w:pStyle w:val="Titre2"/>
      </w:pPr>
      <w:bookmarkStart w:id="3" w:name="_Toc233295955"/>
      <w:bookmarkStart w:id="4" w:name="_Toc233617840"/>
      <w:bookmarkStart w:id="5" w:name="_Toc235109351"/>
      <w:r>
        <w:t xml:space="preserve">CIVIS – Europe’s Civic University </w:t>
      </w:r>
      <w:r w:rsidRPr="0055719A">
        <w:t>Alliance</w:t>
      </w:r>
      <w:bookmarkEnd w:id="3"/>
      <w:bookmarkEnd w:id="4"/>
      <w:bookmarkEnd w:id="5"/>
    </w:p>
    <w:p w14:paraId="4B3DAE76" w14:textId="653DBCF2" w:rsidR="0005615B" w:rsidRPr="0005615B" w:rsidRDefault="00000000" w:rsidP="0005615B">
      <w:pPr>
        <w:pStyle w:val="CIVISText"/>
      </w:pPr>
      <w:r w:rsidRPr="00054386">
        <w:rPr>
          <w:b/>
          <w:bCs/>
        </w:rPr>
        <w:t>CIVIS</w:t>
      </w:r>
      <w:r w:rsidR="0005615B">
        <w:rPr>
          <w:b/>
          <w:bCs/>
        </w:rPr>
        <w:t xml:space="preserve"> </w:t>
      </w:r>
      <w:r w:rsidR="0005615B" w:rsidRPr="0005615B">
        <w:t>is formed by the alliance of 11 leading research-intensive higher education institutions across Europe: Aix-Marseille Université, National and Kapodistrian University of Athens, Université libre de Bruxelles, University of Bucharest, University of Glasgow, University of Lausanne, Universidad Autónoma de Madrid, Sapienza Università di Roma, Paris Lodron University of Salzburg, Stockholm University and Eberhard Karls Universität Tübingen. Six prestigious African universities join CIVIS as Associate Members: Université Hassan II de Casablanca, Université Cheikh Anta Diop de Dakar, University of the Witwatersrand, Johannesburg, Makerere University, Eduardo Mondlane University, Université de Sfax. </w:t>
      </w:r>
    </w:p>
    <w:p w14:paraId="40BBB429" w14:textId="0F8B1A97" w:rsidR="005E456E" w:rsidRPr="0005615B" w:rsidRDefault="0005615B" w:rsidP="00054386">
      <w:pPr>
        <w:pStyle w:val="CIVISText"/>
      </w:pPr>
      <w:r w:rsidRPr="0005615B">
        <w:t>CIVIS brings together a community of more than 470,000 students and 58,000 sta</w:t>
      </w:r>
      <w:r w:rsidRPr="0005615B">
        <w:rPr>
          <w:lang w:val="fr-FR"/>
        </w:rPr>
        <w:t>ﬀ</w:t>
      </w:r>
      <w:r w:rsidRPr="0005615B">
        <w:t xml:space="preserve"> members, including 35,000 academics and researchers in Europe alone. Including Associate Members, the Alliance counts 720,000 students and 75,000 staff members. </w:t>
      </w:r>
      <w:r w:rsidR="00054386" w:rsidRPr="0005615B">
        <w:rPr>
          <w:noProof/>
        </w:rPr>
        <mc:AlternateContent>
          <mc:Choice Requires="wps">
            <w:drawing>
              <wp:anchor distT="0" distB="0" distL="0" distR="0" simplePos="0" relativeHeight="251658245" behindDoc="0" locked="0" layoutInCell="1" allowOverlap="1" wp14:anchorId="6F6BB3A4" wp14:editId="4FA22F71">
                <wp:simplePos x="0" y="0"/>
                <wp:positionH relativeFrom="column">
                  <wp:posOffset>5318760</wp:posOffset>
                </wp:positionH>
                <wp:positionV relativeFrom="paragraph">
                  <wp:posOffset>526415</wp:posOffset>
                </wp:positionV>
                <wp:extent cx="885190" cy="885190"/>
                <wp:effectExtent l="0" t="0" r="0" b="0"/>
                <wp:wrapNone/>
                <wp:docPr id="16" name="Freihandform: Form 16"/>
                <wp:cNvGraphicFramePr/>
                <a:graphic xmlns:a="http://schemas.openxmlformats.org/drawingml/2006/main">
                  <a:graphicData uri="http://schemas.microsoft.com/office/word/2010/wordprocessingShape">
                    <wps:wsp>
                      <wps:cNvSpPr/>
                      <wps:spPr bwMode="auto">
                        <a:xfrm>
                          <a:off x="0" y="0"/>
                          <a:ext cx="885190" cy="885190"/>
                        </a:xfrm>
                        <a:custGeom>
                          <a:avLst/>
                          <a:gdLst/>
                          <a:ahLst/>
                          <a:cxnLst/>
                          <a:rect l="l" t="t" r="r" b="b"/>
                          <a:pathLst>
                            <a:path w="867410" h="867410" extrusionOk="0">
                              <a:moveTo>
                                <a:pt x="433463" y="0"/>
                              </a:moveTo>
                              <a:lnTo>
                                <a:pt x="386233" y="2543"/>
                              </a:lnTo>
                              <a:lnTo>
                                <a:pt x="340475" y="9997"/>
                              </a:lnTo>
                              <a:lnTo>
                                <a:pt x="296455" y="22098"/>
                              </a:lnTo>
                              <a:lnTo>
                                <a:pt x="254437" y="38580"/>
                              </a:lnTo>
                              <a:lnTo>
                                <a:pt x="214686" y="59180"/>
                              </a:lnTo>
                              <a:lnTo>
                                <a:pt x="177465" y="83632"/>
                              </a:lnTo>
                              <a:lnTo>
                                <a:pt x="143040" y="111673"/>
                              </a:lnTo>
                              <a:lnTo>
                                <a:pt x="111674" y="143038"/>
                              </a:lnTo>
                              <a:lnTo>
                                <a:pt x="83633" y="177463"/>
                              </a:lnTo>
                              <a:lnTo>
                                <a:pt x="59180" y="214682"/>
                              </a:lnTo>
                              <a:lnTo>
                                <a:pt x="38580" y="254432"/>
                              </a:lnTo>
                              <a:lnTo>
                                <a:pt x="22098" y="296449"/>
                              </a:lnTo>
                              <a:lnTo>
                                <a:pt x="9997" y="340467"/>
                              </a:lnTo>
                              <a:lnTo>
                                <a:pt x="2543" y="386222"/>
                              </a:lnTo>
                              <a:lnTo>
                                <a:pt x="0" y="433450"/>
                              </a:lnTo>
                              <a:lnTo>
                                <a:pt x="2543" y="480681"/>
                              </a:lnTo>
                              <a:lnTo>
                                <a:pt x="9997" y="526439"/>
                              </a:lnTo>
                              <a:lnTo>
                                <a:pt x="22098" y="570458"/>
                              </a:lnTo>
                              <a:lnTo>
                                <a:pt x="38580" y="612476"/>
                              </a:lnTo>
                              <a:lnTo>
                                <a:pt x="59180" y="652228"/>
                              </a:lnTo>
                              <a:lnTo>
                                <a:pt x="83633" y="689448"/>
                              </a:lnTo>
                              <a:lnTo>
                                <a:pt x="111674" y="723874"/>
                              </a:lnTo>
                              <a:lnTo>
                                <a:pt x="143040" y="755239"/>
                              </a:lnTo>
                              <a:lnTo>
                                <a:pt x="177465" y="783281"/>
                              </a:lnTo>
                              <a:lnTo>
                                <a:pt x="214686" y="807734"/>
                              </a:lnTo>
                              <a:lnTo>
                                <a:pt x="254437" y="828333"/>
                              </a:lnTo>
                              <a:lnTo>
                                <a:pt x="296455" y="844816"/>
                              </a:lnTo>
                              <a:lnTo>
                                <a:pt x="340475" y="856916"/>
                              </a:lnTo>
                              <a:lnTo>
                                <a:pt x="386233" y="864371"/>
                              </a:lnTo>
                              <a:lnTo>
                                <a:pt x="433463" y="866914"/>
                              </a:lnTo>
                              <a:lnTo>
                                <a:pt x="480694" y="864371"/>
                              </a:lnTo>
                              <a:lnTo>
                                <a:pt x="526451" y="856916"/>
                              </a:lnTo>
                              <a:lnTo>
                                <a:pt x="570471" y="844816"/>
                              </a:lnTo>
                              <a:lnTo>
                                <a:pt x="612489" y="828333"/>
                              </a:lnTo>
                              <a:lnTo>
                                <a:pt x="652240" y="807734"/>
                              </a:lnTo>
                              <a:lnTo>
                                <a:pt x="689461" y="783281"/>
                              </a:lnTo>
                              <a:lnTo>
                                <a:pt x="723886" y="755239"/>
                              </a:lnTo>
                              <a:lnTo>
                                <a:pt x="755252" y="723874"/>
                              </a:lnTo>
                              <a:lnTo>
                                <a:pt x="783293" y="689448"/>
                              </a:lnTo>
                              <a:lnTo>
                                <a:pt x="807746" y="652228"/>
                              </a:lnTo>
                              <a:lnTo>
                                <a:pt x="828346" y="612476"/>
                              </a:lnTo>
                              <a:lnTo>
                                <a:pt x="844829" y="570458"/>
                              </a:lnTo>
                              <a:lnTo>
                                <a:pt x="856929" y="526439"/>
                              </a:lnTo>
                              <a:lnTo>
                                <a:pt x="864383" y="480681"/>
                              </a:lnTo>
                              <a:lnTo>
                                <a:pt x="866927" y="433450"/>
                              </a:lnTo>
                              <a:lnTo>
                                <a:pt x="864383" y="386222"/>
                              </a:lnTo>
                              <a:lnTo>
                                <a:pt x="856929" y="340467"/>
                              </a:lnTo>
                              <a:lnTo>
                                <a:pt x="844829" y="296449"/>
                              </a:lnTo>
                              <a:lnTo>
                                <a:pt x="828346" y="254432"/>
                              </a:lnTo>
                              <a:lnTo>
                                <a:pt x="807746" y="214682"/>
                              </a:lnTo>
                              <a:lnTo>
                                <a:pt x="783293" y="177463"/>
                              </a:lnTo>
                              <a:lnTo>
                                <a:pt x="755252" y="143038"/>
                              </a:lnTo>
                              <a:lnTo>
                                <a:pt x="723886" y="111673"/>
                              </a:lnTo>
                              <a:lnTo>
                                <a:pt x="689461" y="83632"/>
                              </a:lnTo>
                              <a:lnTo>
                                <a:pt x="652240" y="59180"/>
                              </a:lnTo>
                              <a:lnTo>
                                <a:pt x="612489" y="38580"/>
                              </a:lnTo>
                              <a:lnTo>
                                <a:pt x="570471" y="22098"/>
                              </a:lnTo>
                              <a:lnTo>
                                <a:pt x="526451" y="9997"/>
                              </a:lnTo>
                              <a:lnTo>
                                <a:pt x="480694" y="2543"/>
                              </a:lnTo>
                              <a:lnTo>
                                <a:pt x="433463" y="0"/>
                              </a:lnTo>
                              <a:close/>
                            </a:path>
                          </a:pathLst>
                        </a:custGeom>
                        <a:solidFill>
                          <a:srgbClr val="C17376"/>
                        </a:solidFill>
                        <a:ln>
                          <a:noFill/>
                        </a:ln>
                      </wps:spPr>
                      <wps:bodyPr rot="0">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456E982" id="Freihandform: Form 16" o:spid="_x0000_s1026" style="position:absolute;margin-left:418.8pt;margin-top:41.45pt;width:69.7pt;height:69.7pt;z-index:251658245;visibility:visible;mso-wrap-style:square;mso-width-percent:0;mso-height-percent:0;mso-wrap-distance-left:0;mso-wrap-distance-top:0;mso-wrap-distance-right:0;mso-wrap-distance-bottom:0;mso-position-horizontal:absolute;mso-position-horizontal-relative:text;mso-position-vertical:absolute;mso-position-vertical-relative:text;mso-width-percent:0;mso-height-percent:0;mso-width-relative:margin;mso-height-relative:margin;v-text-anchor:top" coordsize="867410,8674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CaEa7QMAAKIOAAAOAAAAZHJzL2Uyb0RvYy54bWysV02P2zYQvRfofxB071oiKYoy1hsUCdJL&#10;mwTIFjnT+lgLlUWB1Nref98Z0rLZFCWFoBebsp+Gb958cPj47nIcklOrTa/GXZo/ZGnSjrVq+vFl&#10;l/75/PEXkSZmlmMjBzW2u/StNem7p59/ejxP25aogxqaVidgZDTb87RLD/M8bTcbUx/aozQPampH&#10;+LNT+ihneNQvm0bLM1g/DhuSZXxzVrqZtKpbY+DXD+7P9Mna77q2nj93nWnnZNilwG22n9p+7vFz&#10;8/Qoty9aToe+vtKQP8DiKPsRNr2Z+iBnmbzq/l+mjn2tlVHd/FCr40Z1XV+31gfwJs++8+brQU6t&#10;9QXEMdNNJvP/ma0/nb5OXzTIcJ7M1sAy2Z//UA2ESr7Oyvp06fQRfQO2ycVK93aTrr3MSQ0/ClHk&#10;FQhcw1/XNdjcyO3ycv1q5t9aZQ3J0+9mdso3y0oellV9GZelhvhh5AYbuTlNIHI6TSByexe5Sc74&#10;HrLDZXKG3XnJcmByuC+BpH7FDP38FxJH9FGd2mdl35vRKUYp4zRNFs+A+R0yjD6UCk6og5KCUSQC&#10;6AWzfE/WLGUZKwtrtqqqMoglFWeFwxKSVSIMLhijpTVMRSFsIv8nC5IzLrgFF1UeAedlybijISin&#10;JEgjZzRjIDbIluc5L8NqWAhzaHiRhl3E3Z3MllLYtPMLeVhnw6ydYhaMMobBLhYWDAFiVVAPG2TE&#10;YuB5JN6YPBYLCUXCJJzEmKRFJNSLUSYyLvJ1ZAvCGQ07dlehKDNWhCN315fnhJU8yOIeOV6ADGHL&#10;95zgomIsDPbSrSRUlCzIw0vlsihIRA+vSkpBSURprwBFVpY0zAS6ylLbgggKRRBqMV7bEKBIHlbb&#10;a0ii4FUMfW91AlKkDOeT10MFB9thLzFBK9cMVtjGFC1yWy4reGOOAlksrhWaYJKKyqHjemOWXlve&#10;ilhimnLHZEWeYJpeG/WKHERIQSzvFfmN21eu4ayoHXSNuSNjTVmCbAs6XvEYEuL0XtFMMNwLOt6n&#10;MJWE83JFB8Q0Je4UXdFbPds4A0Ratsd7xWHgaYIFHTlmsC1c9bbNInx4eLFccTh6ebLi3PVyEBto&#10;5Ej38nvFuODVTnwS8coyPuN4FR+fnrxmEp/LvD4VHfi8DhgdJL3e+v0AUA/KtO6EwBnYTqO3uRhm&#10;Qn/yNmrom4/9MODka/TL/v2gk5OEEft9XtLbSf0P2DAieFT42nIQwSbLfcHdHPaqeYO7g1b2hmXn&#10;am3m58s3qadkguUunWEM/6SWO43cLrcAoIgAh3Vb/QpXj67HK4Ldxhm/PsBFyLp4vbThTct/tqj7&#10;1fLpbwAAAP//AwBQSwMEFAAGAAgAAAAhAHZAh2XgAAAACgEAAA8AAABkcnMvZG93bnJldi54bWxM&#10;j8FOwzAMhu9IvENkJG4sXSqtW2k6TSAEJ8Q2LtzSxrSFxqmabC1vjzmNmy1/+v39xXZ2vTjjGDpP&#10;GpaLBARS7W1HjYb349PdGkSIhqzpPaGGHwywLa+vCpNbP9Eez4fYCA6hkBsNbYxDLmWoW3QmLPyA&#10;xLdPPzoTeR0baUczcbjrpUqSlXSmI/7QmgEfWqy/Dyen4fGji+nLLtu/Vnb5PPVvR98kX1rf3sy7&#10;exAR53iB4U+f1aFkp8qfyAbRa1in2YpRHtQGBAObLONylQalVAqyLOT/CuUvAAAA//8DAFBLAQIt&#10;ABQABgAIAAAAIQC2gziS/gAAAOEBAAATAAAAAAAAAAAAAAAAAAAAAABbQ29udGVudF9UeXBlc10u&#10;eG1sUEsBAi0AFAAGAAgAAAAhADj9If/WAAAAlAEAAAsAAAAAAAAAAAAAAAAALwEAAF9yZWxzLy5y&#10;ZWxzUEsBAi0AFAAGAAgAAAAhAAQJoRrtAwAAog4AAA4AAAAAAAAAAAAAAAAALgIAAGRycy9lMm9E&#10;b2MueG1sUEsBAi0AFAAGAAgAAAAhAHZAh2XgAAAACgEAAA8AAAAAAAAAAAAAAAAARwYAAGRycy9k&#10;b3ducmV2LnhtbFBLBQYAAAAABAAEAPMAAABUBwAAAAA=&#10;" path="m433463,l386233,2543,340475,9997,296455,22098,254437,38580,214686,59180,177465,83632r-34425,28041l111674,143038,83633,177463,59180,214682,38580,254432,22098,296449,9997,340467,2543,386222,,433450r2543,47231l9997,526439r12101,44019l38580,612476r20600,39752l83633,689448r28041,34426l143040,755239r34425,28042l214686,807734r39751,20599l296455,844816r44020,12100l386233,864371r47230,2543l480694,864371r45757,-7455l570471,844816r42018,-16483l652240,807734r37221,-24453l723886,755239r31366,-31365l783293,689448r24453,-37220l828346,612476r16483,-42018l856929,526439r7454,-45758l866927,433450r-2544,-47228l856929,340467,844829,296449,828346,254432,807746,214682,783293,177463,755252,143038,723886,111673,689461,83632,652240,59180,612489,38580,570471,22098,526451,9997,480694,2543,433463,xe" fillcolor="#c17376" stroked="f">
                <v:path arrowok="t" o:extrusionok="f"/>
              </v:shape>
            </w:pict>
          </mc:Fallback>
        </mc:AlternateContent>
      </w:r>
    </w:p>
    <w:p w14:paraId="7BFB6547"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18"/>
          <w:szCs w:val="18"/>
        </w:rPr>
      </w:pPr>
    </w:p>
    <w:p w14:paraId="76695392" w14:textId="77777777" w:rsidR="005E456E" w:rsidRDefault="00000000" w:rsidP="00756775">
      <w:pPr>
        <w:pStyle w:val="Titre2"/>
      </w:pPr>
      <w:bookmarkStart w:id="6" w:name="_Toc233295956"/>
      <w:bookmarkStart w:id="7" w:name="_Toc233617841"/>
      <w:bookmarkStart w:id="8" w:name="_Toc235109352"/>
      <w:r>
        <w:t>The Authors</w:t>
      </w:r>
      <w:bookmarkEnd w:id="6"/>
      <w:bookmarkEnd w:id="7"/>
      <w:bookmarkEnd w:id="8"/>
    </w:p>
    <w:p w14:paraId="484FB03E" w14:textId="3B7036C3" w:rsidR="005E456E" w:rsidRDefault="006B6082">
      <w:pPr>
        <w:pBdr>
          <w:top w:val="none" w:sz="0" w:space="0" w:color="000000"/>
          <w:left w:val="none" w:sz="0" w:space="0" w:color="000000"/>
          <w:bottom w:val="none" w:sz="0" w:space="0" w:color="000000"/>
          <w:right w:val="none" w:sz="0" w:space="0" w:color="000000"/>
          <w:between w:val="none" w:sz="0" w:space="0" w:color="000000"/>
        </w:pBdr>
        <w:rPr>
          <w:rFonts w:eastAsia="Raleway" w:cs="Raleway"/>
          <w:b/>
          <w:color w:val="000000"/>
          <w:sz w:val="20"/>
          <w:szCs w:val="20"/>
        </w:rPr>
      </w:pPr>
      <w:r>
        <w:rPr>
          <w:noProof/>
        </w:rPr>
        <mc:AlternateContent>
          <mc:Choice Requires="wps">
            <w:drawing>
              <wp:anchor distT="0" distB="0" distL="0" distR="0" simplePos="0" relativeHeight="251658246" behindDoc="0" locked="0" layoutInCell="1" allowOverlap="1" wp14:anchorId="14741DC6" wp14:editId="08E7969A">
                <wp:simplePos x="0" y="0"/>
                <wp:positionH relativeFrom="column">
                  <wp:posOffset>3954145</wp:posOffset>
                </wp:positionH>
                <wp:positionV relativeFrom="paragraph">
                  <wp:posOffset>1655967</wp:posOffset>
                </wp:positionV>
                <wp:extent cx="1638000" cy="1638000"/>
                <wp:effectExtent l="0" t="0" r="635" b="635"/>
                <wp:wrapTopAndBottom/>
                <wp:docPr id="17" name="Freihandform: Form 17"/>
                <wp:cNvGraphicFramePr/>
                <a:graphic xmlns:a="http://schemas.openxmlformats.org/drawingml/2006/main">
                  <a:graphicData uri="http://schemas.microsoft.com/office/word/2010/wordprocessingShape">
                    <wps:wsp>
                      <wps:cNvSpPr/>
                      <wps:spPr bwMode="auto">
                        <a:xfrm>
                          <a:off x="0" y="0"/>
                          <a:ext cx="1638000" cy="1638000"/>
                        </a:xfrm>
                        <a:custGeom>
                          <a:avLst/>
                          <a:gdLst/>
                          <a:ahLst/>
                          <a:cxnLst/>
                          <a:rect l="l" t="t" r="r" b="b"/>
                          <a:pathLst>
                            <a:path w="1619250" h="1619250" extrusionOk="0">
                              <a:moveTo>
                                <a:pt x="809358" y="0"/>
                              </a:moveTo>
                              <a:lnTo>
                                <a:pt x="761803" y="1373"/>
                              </a:lnTo>
                              <a:lnTo>
                                <a:pt x="714971" y="5445"/>
                              </a:lnTo>
                              <a:lnTo>
                                <a:pt x="668939" y="12137"/>
                              </a:lnTo>
                              <a:lnTo>
                                <a:pt x="623782" y="21375"/>
                              </a:lnTo>
                              <a:lnTo>
                                <a:pt x="579576" y="33082"/>
                              </a:lnTo>
                              <a:lnTo>
                                <a:pt x="536397" y="47183"/>
                              </a:lnTo>
                              <a:lnTo>
                                <a:pt x="494322" y="63602"/>
                              </a:lnTo>
                              <a:lnTo>
                                <a:pt x="453426" y="82262"/>
                              </a:lnTo>
                              <a:lnTo>
                                <a:pt x="413784" y="103089"/>
                              </a:lnTo>
                              <a:lnTo>
                                <a:pt x="375474" y="126005"/>
                              </a:lnTo>
                              <a:lnTo>
                                <a:pt x="338570" y="150935"/>
                              </a:lnTo>
                              <a:lnTo>
                                <a:pt x="303148" y="177804"/>
                              </a:lnTo>
                              <a:lnTo>
                                <a:pt x="269286" y="206534"/>
                              </a:lnTo>
                              <a:lnTo>
                                <a:pt x="237058" y="237051"/>
                              </a:lnTo>
                              <a:lnTo>
                                <a:pt x="206540" y="269279"/>
                              </a:lnTo>
                              <a:lnTo>
                                <a:pt x="177809" y="303141"/>
                              </a:lnTo>
                              <a:lnTo>
                                <a:pt x="150940" y="338561"/>
                              </a:lnTo>
                              <a:lnTo>
                                <a:pt x="126009" y="375465"/>
                              </a:lnTo>
                              <a:lnTo>
                                <a:pt x="103092" y="413775"/>
                              </a:lnTo>
                              <a:lnTo>
                                <a:pt x="82265" y="453415"/>
                              </a:lnTo>
                              <a:lnTo>
                                <a:pt x="63604" y="494311"/>
                              </a:lnTo>
                              <a:lnTo>
                                <a:pt x="47185" y="536386"/>
                              </a:lnTo>
                              <a:lnTo>
                                <a:pt x="33083" y="579564"/>
                              </a:lnTo>
                              <a:lnTo>
                                <a:pt x="21376" y="623770"/>
                              </a:lnTo>
                              <a:lnTo>
                                <a:pt x="12137" y="668926"/>
                              </a:lnTo>
                              <a:lnTo>
                                <a:pt x="5445" y="714958"/>
                              </a:lnTo>
                              <a:lnTo>
                                <a:pt x="1373" y="761790"/>
                              </a:lnTo>
                              <a:lnTo>
                                <a:pt x="0" y="809345"/>
                              </a:lnTo>
                              <a:lnTo>
                                <a:pt x="1373" y="856902"/>
                              </a:lnTo>
                              <a:lnTo>
                                <a:pt x="5445" y="903734"/>
                              </a:lnTo>
                              <a:lnTo>
                                <a:pt x="12137" y="949768"/>
                              </a:lnTo>
                              <a:lnTo>
                                <a:pt x="21376" y="994925"/>
                              </a:lnTo>
                              <a:lnTo>
                                <a:pt x="33083" y="1039132"/>
                              </a:lnTo>
                              <a:lnTo>
                                <a:pt x="47185" y="1082311"/>
                              </a:lnTo>
                              <a:lnTo>
                                <a:pt x="63604" y="1124386"/>
                              </a:lnTo>
                              <a:lnTo>
                                <a:pt x="82265" y="1165283"/>
                              </a:lnTo>
                              <a:lnTo>
                                <a:pt x="103092" y="1204924"/>
                              </a:lnTo>
                              <a:lnTo>
                                <a:pt x="126009" y="1243235"/>
                              </a:lnTo>
                              <a:lnTo>
                                <a:pt x="150940" y="1280139"/>
                              </a:lnTo>
                              <a:lnTo>
                                <a:pt x="177809" y="1315560"/>
                              </a:lnTo>
                              <a:lnTo>
                                <a:pt x="206540" y="1349422"/>
                              </a:lnTo>
                              <a:lnTo>
                                <a:pt x="237058" y="1381650"/>
                              </a:lnTo>
                              <a:lnTo>
                                <a:pt x="269286" y="1412167"/>
                              </a:lnTo>
                              <a:lnTo>
                                <a:pt x="303148" y="1440898"/>
                              </a:lnTo>
                              <a:lnTo>
                                <a:pt x="338570" y="1467767"/>
                              </a:lnTo>
                              <a:lnTo>
                                <a:pt x="375474" y="1492697"/>
                              </a:lnTo>
                              <a:lnTo>
                                <a:pt x="413784" y="1515614"/>
                              </a:lnTo>
                              <a:lnTo>
                                <a:pt x="453426" y="1536440"/>
                              </a:lnTo>
                              <a:lnTo>
                                <a:pt x="494322" y="1555101"/>
                              </a:lnTo>
                              <a:lnTo>
                                <a:pt x="536397" y="1571520"/>
                              </a:lnTo>
                              <a:lnTo>
                                <a:pt x="579576" y="1585621"/>
                              </a:lnTo>
                              <a:lnTo>
                                <a:pt x="623782" y="1597328"/>
                              </a:lnTo>
                              <a:lnTo>
                                <a:pt x="668939" y="1606566"/>
                              </a:lnTo>
                              <a:lnTo>
                                <a:pt x="714971" y="1613258"/>
                              </a:lnTo>
                              <a:lnTo>
                                <a:pt x="761803" y="1617329"/>
                              </a:lnTo>
                              <a:lnTo>
                                <a:pt x="809358" y="1618703"/>
                              </a:lnTo>
                              <a:lnTo>
                                <a:pt x="856913" y="1617329"/>
                              </a:lnTo>
                              <a:lnTo>
                                <a:pt x="903745" y="1613258"/>
                              </a:lnTo>
                              <a:lnTo>
                                <a:pt x="949777" y="1606566"/>
                              </a:lnTo>
                              <a:lnTo>
                                <a:pt x="994934" y="1597328"/>
                              </a:lnTo>
                              <a:lnTo>
                                <a:pt x="1039140" y="1585621"/>
                              </a:lnTo>
                              <a:lnTo>
                                <a:pt x="1082318" y="1571520"/>
                              </a:lnTo>
                              <a:lnTo>
                                <a:pt x="1124394" y="1555101"/>
                              </a:lnTo>
                              <a:lnTo>
                                <a:pt x="1165290" y="1536440"/>
                              </a:lnTo>
                              <a:lnTo>
                                <a:pt x="1204931" y="1515614"/>
                              </a:lnTo>
                              <a:lnTo>
                                <a:pt x="1243242" y="1492697"/>
                              </a:lnTo>
                              <a:lnTo>
                                <a:pt x="1280146" y="1467767"/>
                              </a:lnTo>
                              <a:lnTo>
                                <a:pt x="1315567" y="1440898"/>
                              </a:lnTo>
                              <a:lnTo>
                                <a:pt x="1349430" y="1412167"/>
                              </a:lnTo>
                              <a:lnTo>
                                <a:pt x="1381658" y="1381650"/>
                              </a:lnTo>
                              <a:lnTo>
                                <a:pt x="1412176" y="1349422"/>
                              </a:lnTo>
                              <a:lnTo>
                                <a:pt x="1440907" y="1315560"/>
                              </a:lnTo>
                              <a:lnTo>
                                <a:pt x="1467776" y="1280139"/>
                              </a:lnTo>
                              <a:lnTo>
                                <a:pt x="1492707" y="1243235"/>
                              </a:lnTo>
                              <a:lnTo>
                                <a:pt x="1515624" y="1204924"/>
                              </a:lnTo>
                              <a:lnTo>
                                <a:pt x="1536451" y="1165283"/>
                              </a:lnTo>
                              <a:lnTo>
                                <a:pt x="1555112" y="1124386"/>
                              </a:lnTo>
                              <a:lnTo>
                                <a:pt x="1571531" y="1082311"/>
                              </a:lnTo>
                              <a:lnTo>
                                <a:pt x="1585632" y="1039132"/>
                              </a:lnTo>
                              <a:lnTo>
                                <a:pt x="1597340" y="994925"/>
                              </a:lnTo>
                              <a:lnTo>
                                <a:pt x="1606578" y="949768"/>
                              </a:lnTo>
                              <a:lnTo>
                                <a:pt x="1613271" y="903734"/>
                              </a:lnTo>
                              <a:lnTo>
                                <a:pt x="1617342" y="856902"/>
                              </a:lnTo>
                              <a:lnTo>
                                <a:pt x="1618716" y="809345"/>
                              </a:lnTo>
                              <a:lnTo>
                                <a:pt x="1617342" y="761790"/>
                              </a:lnTo>
                              <a:lnTo>
                                <a:pt x="1613271" y="714958"/>
                              </a:lnTo>
                              <a:lnTo>
                                <a:pt x="1606578" y="668926"/>
                              </a:lnTo>
                              <a:lnTo>
                                <a:pt x="1597340" y="623770"/>
                              </a:lnTo>
                              <a:lnTo>
                                <a:pt x="1585632" y="579564"/>
                              </a:lnTo>
                              <a:lnTo>
                                <a:pt x="1571531" y="536386"/>
                              </a:lnTo>
                              <a:lnTo>
                                <a:pt x="1555112" y="494311"/>
                              </a:lnTo>
                              <a:lnTo>
                                <a:pt x="1536451" y="453415"/>
                              </a:lnTo>
                              <a:lnTo>
                                <a:pt x="1515624" y="413775"/>
                              </a:lnTo>
                              <a:lnTo>
                                <a:pt x="1492707" y="375465"/>
                              </a:lnTo>
                              <a:lnTo>
                                <a:pt x="1467776" y="338561"/>
                              </a:lnTo>
                              <a:lnTo>
                                <a:pt x="1440907" y="303141"/>
                              </a:lnTo>
                              <a:lnTo>
                                <a:pt x="1412176" y="269279"/>
                              </a:lnTo>
                              <a:lnTo>
                                <a:pt x="1381658" y="237051"/>
                              </a:lnTo>
                              <a:lnTo>
                                <a:pt x="1349430" y="206534"/>
                              </a:lnTo>
                              <a:lnTo>
                                <a:pt x="1315567" y="177804"/>
                              </a:lnTo>
                              <a:lnTo>
                                <a:pt x="1280146" y="150935"/>
                              </a:lnTo>
                              <a:lnTo>
                                <a:pt x="1243242" y="126005"/>
                              </a:lnTo>
                              <a:lnTo>
                                <a:pt x="1204931" y="103089"/>
                              </a:lnTo>
                              <a:lnTo>
                                <a:pt x="1165290" y="82262"/>
                              </a:lnTo>
                              <a:lnTo>
                                <a:pt x="1124394" y="63602"/>
                              </a:lnTo>
                              <a:lnTo>
                                <a:pt x="1082318" y="47183"/>
                              </a:lnTo>
                              <a:lnTo>
                                <a:pt x="1039140" y="33082"/>
                              </a:lnTo>
                              <a:lnTo>
                                <a:pt x="994934" y="21375"/>
                              </a:lnTo>
                              <a:lnTo>
                                <a:pt x="949777" y="12137"/>
                              </a:lnTo>
                              <a:lnTo>
                                <a:pt x="903745" y="5445"/>
                              </a:lnTo>
                              <a:lnTo>
                                <a:pt x="856913" y="1373"/>
                              </a:lnTo>
                              <a:lnTo>
                                <a:pt x="809358" y="0"/>
                              </a:lnTo>
                              <a:close/>
                            </a:path>
                          </a:pathLst>
                        </a:custGeom>
                        <a:solidFill>
                          <a:srgbClr val="B9D989"/>
                        </a:solidFill>
                        <a:ln>
                          <a:noFill/>
                        </a:ln>
                      </wps:spPr>
                      <wps:bodyPr rot="0">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238B5D9" id="Freihandform: Form 17" o:spid="_x0000_s1026" style="position:absolute;margin-left:311.35pt;margin-top:130.4pt;width:129pt;height:129pt;z-index:251658246;visibility:visible;mso-wrap-style:square;mso-width-percent:0;mso-height-percent:0;mso-wrap-distance-left:0;mso-wrap-distance-top:0;mso-wrap-distance-right:0;mso-wrap-distance-bottom:0;mso-position-horizontal:absolute;mso-position-horizontal-relative:text;mso-position-vertical:absolute;mso-position-vertical-relative:text;mso-width-percent:0;mso-height-percent:0;mso-width-relative:margin;mso-height-relative:margin;v-text-anchor:top" coordsize="1619250,16192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nyLHuQUAAFQYAAAOAAAAZHJzL2Uyb0RvYy54bWysWUtv4zYQvhfofxB8b8yHREpGnEXbYHtp&#10;dxfYFD0rshwblUVBUmLvv+/MkLKZLUASRS+OZI9G8/jmm+Hk/sPl1GVv7TgdTb9d8Tu2ytq+Mbtj&#10;/7Jd/fn08adylU1z3e/qzvTtdvWtnVYfHn784f48bFphDqbbtWMGSvppcx62q8M8D5v1emoO7ame&#10;7szQ9vDj3oyneobb8WW9G+szaD91a8GYWp/NuBtG07TTBN8+2h9XD6R/v2+b+fN+P7Vz1m1XYNtM&#10;nyN9PuPn+uG+3ryM9XA4Ns6M+j9YcaqPPbz0quqxnuvsdTz+S9Xp2IxmMvv5rjGntdnvj01LPoA3&#10;nH3nzddDPbTkCwRnGq5hmv4/tc2nt6/DlxHCcB6mzQSX2fP5D7ODVNWvsyGfLvvxhL6BtdmFQvft&#10;Grr2MmcNfMmVLBmDCDfw23IDWtf1Znm8eZ3m31pDquq336fZxn63XNWH5aq59MvlCBnE3HWUu3mV&#10;Qe7GVQa5e7a5G+oZn0P78DI74+t5JQqw5eBdg6HjK6L0899oPMqfzFv7ZOjJGR0rWSULwOviHdh+&#10;E+l6X1QrXjJJolxqiaaA9CKz/B1IreZ5pTnJFnleBGWVKitZWb0CNIeFhdSlIGGUDWsudFVoRcJS&#10;MngsZHIhlaw0Ceeal2H/8iqXwpqhpGJhzXkhc2HNKIVQEWHwqsxtNBgYXQWNhgjk2kkLxVg4HlKW&#10;hQaMIFwLTHxYN5M8t9DgWpcsD0oLVYnSOimYAo/D0lIzBztIKCt4WBoU5tZufI0Ox4SMtXiS6EJY&#10;NwbC6cbwqIg0BtnphtCrcAQ5JLCyKMkhrRG0IjYKiz8IHw+rRtTZvCMUedhqxLPVjCCHLIXqACvF&#10;VjmWj4rkEdyySVeQR8BWSDOn6kb0YclDRYSEiTZQFqkEoBKSBSOsxUBRugobYWGEtBehpatSAEUV&#10;qfCrsRUDU8Ihu0WhAo5UYc8wYja+FUiLMCZumQPgVVxGiOYKCg7UGIPQDW+cizyGoRuUOVeFiJCp&#10;VyZcMHAzFsBrDaIpIkJjXoFzUTIOrSaIJaQ6140kLwoVhhNynaMPLqEUoSmEtBPZOU6VJcQmov1G&#10;qsBjgqtwcyS6c9rzHHpHGFx+O8iV1jHtXq+BJCloliFXkfGWRlZwINZwVr0myYGlwPyw9lsDhiQV&#10;nIUZ0GvuvNC8EGHt3uDAC6h/EdaO3OeGEl5UWopw3P2BRwF+VJgJvVkKpjwpImToj2lAh1KE8e4N&#10;gKC91DDhhbKKZMjdEJigHfkQeJYmjgTbkRG1ncF4QmSQE4Ft7TwTjzux4lKsCWm1vOjqKQE1xIzV&#10;Yk8clMSN0K6s/XHMEzlKO1XzhJIidszt/AFNNFqxRI+5bTc8gRA48aNLVwLfEEFK528CnXFiyHS2&#10;JIp07TKFjDnYXDFnfwLXU0wW/SmtBGKuF/1JnQpoEpof4SGlESJPwuhM8il9FomSOzwkdHFiygVv&#10;CTMCUSVMHWRPwgRCXOnqMWG8IUbQFg4JoxNxpTuDpoxlyGauWBImPuJKbmslZZj0tCcMqb7tKfMv&#10;cqWLTMJo7cc9ZWxHqnRpTTgS+KhJOG5Q93agTDjK0GzgMI8jQ+SYRDTpSirhCIYsuVQsHq1j5zsk&#10;SUcIKYdHj29STqZIkU57yrHXY8uEM7VPxgkH9ndcH98GvGsl8VXDu04V32O8a4TxJYnfZ+MLGL+L&#10;x3c7/owQXxv5E0h8I+WNN/Fdlz860Tk7NMV5Y1l0PedPfLG1nzdMfj9gN52ZWmsT7ixpd3jdY8Ie&#10;0d+UTqY77j4euw73lNP48vxrN2ZvNaxEf6keq+tK7J1Y16Nwb/CxxXV4ybLhtbveZ7P7Btve0dBO&#10;nLag4zQ/Xf6qxyEb4HK7mmFp+sksW+h6s2xtwUQUsLL2VT/Dsnh/xJUuvcYqdzewuiYX3Zodd+P+&#10;PUnd/hnw8A8AAAD//wMAUEsDBBQABgAIAAAAIQBaWX634gAAAAsBAAAPAAAAZHJzL2Rvd25yZXYu&#10;eG1sTI/LTsMwEEX3SPyDNUhsELVriWBCnAohHoUNSkGIpRubOCK2g+024e8ZVmU5M0d3zq1WsxvI&#10;3sTUBy9huWBAjG+D7n0n4e31/lwASVl5rYbgjYQfk2BVHx9VqtRh8o3Zb3JHMMSnUkmwOY8lpam1&#10;xqm0CKPxePsM0amMY+yojmrCcDdQzlhBneo9frBqNLfWtF+bnZOwnh6f7Uu4imcf48O3bhp+l5/e&#10;pTw9mW+ugWQz5wMMf/qoDjU6bcPO60QGCQXnl4hK4AXDDkgIwXCzlXCxFAJoXdH/HepfAAAA//8D&#10;AFBLAQItABQABgAIAAAAIQC2gziS/gAAAOEBAAATAAAAAAAAAAAAAAAAAAAAAABbQ29udGVudF9U&#10;eXBlc10ueG1sUEsBAi0AFAAGAAgAAAAhADj9If/WAAAAlAEAAAsAAAAAAAAAAAAAAAAALwEAAF9y&#10;ZWxzLy5yZWxzUEsBAi0AFAAGAAgAAAAhAG2fIse5BQAAVBgAAA4AAAAAAAAAAAAAAAAALgIAAGRy&#10;cy9lMm9Eb2MueG1sUEsBAi0AFAAGAAgAAAAhAFpZfrfiAAAACwEAAA8AAAAAAAAAAAAAAAAAEwgA&#10;AGRycy9kb3ducmV2LnhtbFBLBQYAAAAABAAEAPMAAAAiCQAAAAA=&#10;" path="m809358,l761803,1373,714971,5445r-46032,6692l623782,21375,579576,33082,536397,47183,494322,63602,453426,82262r-39642,20827l375474,126005r-36904,24930l303148,177804r-33862,28730l237058,237051r-30518,32228l177809,303141r-26869,35420l126009,375465r-22917,38310l82265,453415,63604,494311,47185,536386,33083,579564,21376,623770r-9239,45156l5445,714958,1373,761790,,809345r1373,47557l5445,903734r6692,46034l21376,994925r11707,44207l47185,1082311r16419,42075l82265,1165283r20827,39641l126009,1243235r24931,36904l177809,1315560r28731,33862l237058,1381650r32228,30517l303148,1440898r35422,26869l375474,1492697r38310,22917l453426,1536440r40896,18661l536397,1571520r43179,14101l623782,1597328r45157,9238l714971,1613258r46832,4071l809358,1618703r47555,-1374l903745,1613258r46032,-6692l994934,1597328r44206,-11707l1082318,1571520r42076,-16419l1165290,1536440r39641,-20826l1243242,1492697r36904,-24930l1315567,1440898r33863,-28731l1381658,1381650r30518,-32228l1440907,1315560r26869,-35421l1492707,1243235r22917,-38311l1536451,1165283r18661,-40897l1571531,1082311r14101,-43179l1597340,994925r9238,-45157l1613271,903734r4071,-46832l1618716,809345r-1374,-47555l1613271,714958r-6693,-46032l1597340,623770r-11708,-44206l1571531,536386r-16419,-42075l1536451,453415r-20827,-39640l1492707,375465r-24931,-36904l1440907,303141r-28731,-33862l1381658,237051r-32228,-30517l1315567,177804r-35421,-26869l1243242,126005r-38311,-22916l1165290,82262,1124394,63602,1082318,47183,1039140,33082,994934,21375,949777,12137,903745,5445,856913,1373,809358,xe" fillcolor="#b9d989" stroked="f">
                <v:path arrowok="t" o:extrusionok="f"/>
                <w10:wrap type="topAndBottom"/>
              </v:shape>
            </w:pict>
          </mc:Fallback>
        </mc:AlternateContent>
      </w:r>
      <w:r w:rsidR="00520186">
        <w:rPr>
          <w:noProof/>
        </w:rPr>
        <mc:AlternateContent>
          <mc:Choice Requires="wpg">
            <w:drawing>
              <wp:anchor distT="0" distB="0" distL="0" distR="0" simplePos="0" relativeHeight="251658247" behindDoc="0" locked="0" layoutInCell="1" allowOverlap="1" wp14:anchorId="2E851716" wp14:editId="42D366FB">
                <wp:simplePos x="0" y="0"/>
                <wp:positionH relativeFrom="column">
                  <wp:posOffset>-900454</wp:posOffset>
                </wp:positionH>
                <wp:positionV relativeFrom="paragraph">
                  <wp:posOffset>224350</wp:posOffset>
                </wp:positionV>
                <wp:extent cx="4478400" cy="2696400"/>
                <wp:effectExtent l="0" t="0" r="17780" b="8890"/>
                <wp:wrapTopAndBottom/>
                <wp:docPr id="953281093" name="Gruppieren 18"/>
                <wp:cNvGraphicFramePr/>
                <a:graphic xmlns:a="http://schemas.openxmlformats.org/drawingml/2006/main">
                  <a:graphicData uri="http://schemas.microsoft.com/office/word/2010/wordprocessingGroup">
                    <wpg:wgp>
                      <wpg:cNvGrpSpPr/>
                      <wpg:grpSpPr bwMode="auto">
                        <a:xfrm>
                          <a:off x="0" y="0"/>
                          <a:ext cx="4478400" cy="2696400"/>
                          <a:chOff x="3106025" y="2438875"/>
                          <a:chExt cx="4479950" cy="2682250"/>
                        </a:xfrm>
                      </wpg:grpSpPr>
                      <wpg:grpSp>
                        <wpg:cNvPr id="448459986" name="Group 448459986"/>
                        <wpg:cNvGrpSpPr/>
                        <wpg:grpSpPr bwMode="auto">
                          <a:xfrm>
                            <a:off x="3106038" y="2438880"/>
                            <a:ext cx="4479925" cy="2682240"/>
                            <a:chOff x="3106025" y="2438875"/>
                            <a:chExt cx="4479950" cy="2682250"/>
                          </a:xfrm>
                        </wpg:grpSpPr>
                        <wps:wsp>
                          <wps:cNvPr id="1081377613" name="Rechteck 17"/>
                          <wps:cNvSpPr/>
                          <wps:spPr bwMode="auto">
                            <a:xfrm>
                              <a:off x="3106025" y="2438875"/>
                              <a:ext cx="4479950" cy="2682250"/>
                            </a:xfrm>
                            <a:prstGeom prst="rect">
                              <a:avLst/>
                            </a:prstGeom>
                            <a:noFill/>
                            <a:ln>
                              <a:noFill/>
                            </a:ln>
                          </wps:spPr>
                          <wps:txbx>
                            <w:txbxContent>
                              <w:p w14:paraId="01DDB6A8" w14:textId="77777777" w:rsidR="005E456E" w:rsidRDefault="005E456E"/>
                            </w:txbxContent>
                          </wps:txbx>
                          <wps:bodyPr spcFirstLastPara="1" wrap="square" lIns="91425" tIns="91425" rIns="91425" bIns="91425" anchor="ctr" anchorCtr="0">
                            <a:noAutofit/>
                          </wps:bodyPr>
                        </wps:wsp>
                        <wpg:grpSp>
                          <wpg:cNvPr id="1650499352" name="Group 1650499352"/>
                          <wpg:cNvGrpSpPr/>
                          <wpg:grpSpPr bwMode="auto">
                            <a:xfrm>
                              <a:off x="3106038" y="2438880"/>
                              <a:ext cx="4479925" cy="2682240"/>
                              <a:chOff x="0" y="0"/>
                              <a:chExt cx="4479925" cy="2682240"/>
                            </a:xfrm>
                          </wpg:grpSpPr>
                          <wps:wsp>
                            <wps:cNvPr id="1898376756" name="Rechteck 19"/>
                            <wps:cNvSpPr/>
                            <wps:spPr bwMode="auto">
                              <a:xfrm>
                                <a:off x="0" y="0"/>
                                <a:ext cx="4479925" cy="2682225"/>
                              </a:xfrm>
                              <a:prstGeom prst="rect">
                                <a:avLst/>
                              </a:prstGeom>
                              <a:noFill/>
                              <a:ln>
                                <a:noFill/>
                              </a:ln>
                            </wps:spPr>
                            <wps:txbx>
                              <w:txbxContent>
                                <w:p w14:paraId="0555ACC5" w14:textId="77777777" w:rsidR="005E456E" w:rsidRDefault="005E456E"/>
                              </w:txbxContent>
                            </wps:txbx>
                            <wps:bodyPr spcFirstLastPara="1" wrap="square" lIns="91425" tIns="91425" rIns="91425" bIns="91425" anchor="ctr" anchorCtr="0">
                              <a:noAutofit/>
                            </wps:bodyPr>
                          </wps:wsp>
                          <wps:wsp>
                            <wps:cNvPr id="212418026" name="Freihandform: Form 20"/>
                            <wps:cNvSpPr/>
                            <wps:spPr bwMode="auto">
                              <a:xfrm>
                                <a:off x="0" y="0"/>
                                <a:ext cx="4479925" cy="2682240"/>
                              </a:xfrm>
                              <a:custGeom>
                                <a:avLst/>
                                <a:gdLst/>
                                <a:ahLst/>
                                <a:cxnLst/>
                                <a:rect l="l" t="t" r="r" b="b"/>
                                <a:pathLst>
                                  <a:path w="4479925" h="2682240" extrusionOk="0">
                                    <a:moveTo>
                                      <a:pt x="4107562" y="0"/>
                                    </a:moveTo>
                                    <a:lnTo>
                                      <a:pt x="0" y="0"/>
                                    </a:lnTo>
                                    <a:lnTo>
                                      <a:pt x="0" y="2681998"/>
                                    </a:lnTo>
                                    <a:lnTo>
                                      <a:pt x="4107562" y="2681998"/>
                                    </a:lnTo>
                                    <a:lnTo>
                                      <a:pt x="4154227" y="2679100"/>
                                    </a:lnTo>
                                    <a:lnTo>
                                      <a:pt x="4199162" y="2670637"/>
                                    </a:lnTo>
                                    <a:lnTo>
                                      <a:pt x="4242018" y="2656959"/>
                                    </a:lnTo>
                                    <a:lnTo>
                                      <a:pt x="4282447" y="2638413"/>
                                    </a:lnTo>
                                    <a:lnTo>
                                      <a:pt x="4320101" y="2615349"/>
                                    </a:lnTo>
                                    <a:lnTo>
                                      <a:pt x="4354630" y="2588115"/>
                                    </a:lnTo>
                                    <a:lnTo>
                                      <a:pt x="4385686" y="2557060"/>
                                    </a:lnTo>
                                    <a:lnTo>
                                      <a:pt x="4412920" y="2522532"/>
                                    </a:lnTo>
                                    <a:lnTo>
                                      <a:pt x="4435985" y="2484880"/>
                                    </a:lnTo>
                                    <a:lnTo>
                                      <a:pt x="4454531" y="2444452"/>
                                    </a:lnTo>
                                    <a:lnTo>
                                      <a:pt x="4468209" y="2401598"/>
                                    </a:lnTo>
                                    <a:lnTo>
                                      <a:pt x="4476672" y="2356665"/>
                                    </a:lnTo>
                                    <a:lnTo>
                                      <a:pt x="4479570" y="2310003"/>
                                    </a:lnTo>
                                    <a:lnTo>
                                      <a:pt x="4479570" y="371995"/>
                                    </a:lnTo>
                                    <a:lnTo>
                                      <a:pt x="4476672" y="325333"/>
                                    </a:lnTo>
                                    <a:lnTo>
                                      <a:pt x="4468209" y="280400"/>
                                    </a:lnTo>
                                    <a:lnTo>
                                      <a:pt x="4454531" y="237546"/>
                                    </a:lnTo>
                                    <a:lnTo>
                                      <a:pt x="4435985" y="197118"/>
                                    </a:lnTo>
                                    <a:lnTo>
                                      <a:pt x="4412920" y="159466"/>
                                    </a:lnTo>
                                    <a:lnTo>
                                      <a:pt x="4385686" y="124938"/>
                                    </a:lnTo>
                                    <a:lnTo>
                                      <a:pt x="4354630" y="93883"/>
                                    </a:lnTo>
                                    <a:lnTo>
                                      <a:pt x="4320101" y="66649"/>
                                    </a:lnTo>
                                    <a:lnTo>
                                      <a:pt x="4282447" y="43585"/>
                                    </a:lnTo>
                                    <a:lnTo>
                                      <a:pt x="4242018" y="25039"/>
                                    </a:lnTo>
                                    <a:lnTo>
                                      <a:pt x="4199162" y="11361"/>
                                    </a:lnTo>
                                    <a:lnTo>
                                      <a:pt x="4154227" y="2898"/>
                                    </a:lnTo>
                                    <a:lnTo>
                                      <a:pt x="4107562" y="0"/>
                                    </a:lnTo>
                                    <a:close/>
                                  </a:path>
                                </a:pathLst>
                              </a:custGeom>
                              <a:solidFill>
                                <a:srgbClr val="BBD0EC"/>
                              </a:solidFill>
                              <a:ln>
                                <a:noFill/>
                              </a:ln>
                            </wps:spPr>
                            <wps:bodyPr rot="0">
                              <a:prstTxWarp prst="textNoShape">
                                <a:avLst/>
                              </a:prstTxWarp>
                              <a:noAutofit/>
                            </wps:bodyPr>
                          </wps:wsp>
                          <wps:wsp>
                            <wps:cNvPr id="411701990" name="Rechteck 21"/>
                            <wps:cNvSpPr/>
                            <wps:spPr bwMode="auto">
                              <a:xfrm>
                                <a:off x="0" y="0"/>
                                <a:ext cx="4479925" cy="2682240"/>
                              </a:xfrm>
                              <a:prstGeom prst="rect">
                                <a:avLst/>
                              </a:prstGeom>
                              <a:noFill/>
                              <a:ln>
                                <a:noFill/>
                              </a:ln>
                            </wps:spPr>
                            <wps:txbx>
                              <w:txbxContent>
                                <w:p w14:paraId="028593E3" w14:textId="77777777" w:rsidR="005E456E" w:rsidRDefault="005E456E"/>
                                <w:p w14:paraId="59871F77" w14:textId="77777777" w:rsidR="005E456E" w:rsidRDefault="005E456E">
                                  <w:pPr>
                                    <w:spacing w:before="15"/>
                                  </w:pPr>
                                </w:p>
                                <w:p w14:paraId="2FCEF452" w14:textId="77777777" w:rsidR="005E456E" w:rsidRDefault="005E456E">
                                  <w:pPr>
                                    <w:spacing w:before="106"/>
                                    <w:ind w:right="677"/>
                                    <w:rPr>
                                      <w:rFonts w:eastAsia="Arimo" w:cs="Arimo"/>
                                      <w:color w:val="FFFFFF" w:themeColor="background1"/>
                                      <w:sz w:val="28"/>
                                      <w:lang w:val="fr-FR"/>
                                    </w:rPr>
                                  </w:pPr>
                                </w:p>
                                <w:p w14:paraId="317FC156" w14:textId="77777777" w:rsidR="005E456E" w:rsidRDefault="00220062">
                                  <w:pPr>
                                    <w:spacing w:before="106"/>
                                    <w:ind w:left="1936" w:right="677" w:hanging="802"/>
                                    <w:jc w:val="right"/>
                                    <w:rPr>
                                      <w:rFonts w:eastAsia="Arimo" w:cs="Arimo"/>
                                      <w:color w:val="FFFFFF" w:themeColor="background1"/>
                                      <w:sz w:val="28"/>
                                      <w:lang w:val="fr-FR"/>
                                    </w:rPr>
                                  </w:pPr>
                                  <w:r>
                                    <w:rPr>
                                      <w:rFonts w:eastAsia="Raleway" w:cs="Raleway"/>
                                      <w:b/>
                                      <w:color w:val="FFFFFF" w:themeColor="background1"/>
                                      <w:sz w:val="28"/>
                                      <w:lang w:val="fr-FR"/>
                                    </w:rPr>
                                    <w:t>Xxx YYYYY</w:t>
                                  </w:r>
                                  <w:r>
                                    <w:rPr>
                                      <w:rFonts w:eastAsia="Raleway" w:cs="Raleway"/>
                                      <w:color w:val="FFFFFF" w:themeColor="background1"/>
                                      <w:sz w:val="28"/>
                                      <w:lang w:val="fr-FR"/>
                                    </w:rPr>
                                    <w:t>, ULB</w:t>
                                  </w:r>
                                </w:p>
                                <w:p w14:paraId="0D28C807" w14:textId="77777777" w:rsidR="005E456E" w:rsidRDefault="00220062">
                                  <w:pPr>
                                    <w:spacing w:before="106"/>
                                    <w:ind w:left="1936" w:right="677" w:hanging="802"/>
                                    <w:jc w:val="right"/>
                                    <w:rPr>
                                      <w:rFonts w:eastAsia="Raleway" w:cs="Raleway"/>
                                      <w:color w:val="FFFFFF" w:themeColor="background1"/>
                                      <w:sz w:val="28"/>
                                      <w:lang w:val="fr-FR"/>
                                    </w:rPr>
                                  </w:pPr>
                                  <w:r>
                                    <w:rPr>
                                      <w:rFonts w:eastAsia="Raleway" w:cs="Raleway"/>
                                      <w:b/>
                                      <w:color w:val="FFFFFF" w:themeColor="background1"/>
                                      <w:sz w:val="28"/>
                                      <w:lang w:val="fr-FR"/>
                                    </w:rPr>
                                    <w:t xml:space="preserve">Zzzz AAAAA, </w:t>
                                  </w:r>
                                  <w:r>
                                    <w:rPr>
                                      <w:rFonts w:eastAsia="Raleway" w:cs="Raleway"/>
                                      <w:bCs/>
                                      <w:color w:val="FFFFFF" w:themeColor="background1"/>
                                      <w:sz w:val="28"/>
                                      <w:lang w:val="fr-FR"/>
                                    </w:rPr>
                                    <w:t>AMU</w:t>
                                  </w:r>
                                </w:p>
                                <w:p w14:paraId="708E6877" w14:textId="77777777" w:rsidR="005E456E" w:rsidRDefault="00000000">
                                  <w:pPr>
                                    <w:spacing w:before="106"/>
                                    <w:ind w:left="567" w:right="677"/>
                                    <w:jc w:val="right"/>
                                    <w:rPr>
                                      <w:b/>
                                      <w:color w:val="FFFFFF" w:themeColor="background1"/>
                                      <w:sz w:val="28"/>
                                      <w:szCs w:val="28"/>
                                    </w:rPr>
                                  </w:pPr>
                                  <w:r>
                                    <w:rPr>
                                      <w:color w:val="FFFFFF" w:themeColor="background1"/>
                                      <w:sz w:val="28"/>
                                      <w:szCs w:val="28"/>
                                    </w:rPr>
                                    <w:t xml:space="preserve">and the entire </w:t>
                                  </w:r>
                                  <w:r>
                                    <w:rPr>
                                      <w:b/>
                                      <w:color w:val="FFFFFF" w:themeColor="background1"/>
                                      <w:sz w:val="28"/>
                                      <w:szCs w:val="28"/>
                                    </w:rPr>
                                    <w:t>CIVIS Community</w:t>
                                  </w:r>
                                </w:p>
                              </w:txbxContent>
                            </wps:txbx>
                            <wps:bodyPr spcFirstLastPara="1" wrap="square" lIns="0" tIns="0" rIns="0" bIns="0" anchor="t" anchorCtr="0">
                              <a:noAutofit/>
                            </wps:bodyPr>
                          </wps:wsp>
                        </wpg:grpSp>
                      </wpg:grpSp>
                    </wpg:wgp>
                  </a:graphicData>
                </a:graphic>
                <wp14:sizeRelH relativeFrom="margin">
                  <wp14:pctWidth>0</wp14:pctWidth>
                </wp14:sizeRelH>
                <wp14:sizeRelV relativeFrom="margin">
                  <wp14:pctHeight>0</wp14:pctHeight>
                </wp14:sizeRelV>
              </wp:anchor>
            </w:drawing>
          </mc:Choice>
          <mc:Fallback>
            <w:pict>
              <v:group w14:anchorId="2E851716" id="Gruppieren 18" o:spid="_x0000_s1045" style="position:absolute;margin-left:-70.9pt;margin-top:17.65pt;width:352.65pt;height:212.3pt;z-index:251658247;mso-wrap-distance-left:0;mso-wrap-distance-right:0;mso-width-relative:margin;mso-height-relative:margin" coordorigin="31060,24388" coordsize="44799,268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d7lGgUAABUTAAAOAAAAZHJzL2Uyb0RvYy54bWzMWN9v2zYQfh+w/4HQ+2JRpKgfiFOsSVMM&#10;6NpgzbBnWpYtoZKoUXTs/Pc7kqIkN7WVZmhQP8ikdD7fHb/7+FGXbw51hR5y2ZWiWXr4wvdQ3mRi&#10;XTbbpff3/e1vsYc6xZs1r0STL73HvPPeXP36y+W+TfNAFKJa5xKBk6ZL9+3SK5Rq08Wiy4q85t2F&#10;aPMGHm6ErLmCqdwu1pLvwXtdLQLfZ4u9kOtWiizvOrh7Yx96V8b/ZpNn6tNm0+UKVUsPYlPmKs11&#10;pa+Lq0uebiVvizLrw+AviKLmZQN/Ori64YqjnSyfuKrLTIpObNRFJuqF2GzKLDc5QDbY/yqb91Ls&#10;WpPLNt1v26FMUNqv6vRit9nHh/ey/dzeSajEvt1CLcwMrfZ/ijUsGN8pYTI7bGStM4SY0cEU8HEo&#10;YH5QKIOblEYx9aHOGTwLWML0xJQ4K2Ad9O8I9pkfhB7SFpTEcRQ6i3ejlyQJBy9xEMAEvCx4aoNY&#10;TAKdRG2HkNGdROVaRxPTMEli5qGG15CLqScab/cpv7gGJhcCCHe5xH22k3okiU7W1gMyoa9RD2il&#10;bkRL9//Q8rngbW5A2KVjbbEfYxJFDBNX3L/yrFB59gXhSC/WvjXmA7K6tAOQzcLqJDyOSnoOHDxt&#10;Zafe56JGerD0JJCAQTB/+NApiyNnogHdiNuyquA+T6vm6AYATt8BuNnobVbqsDoYfCUuz5VYP0Ju&#10;XZvdlvCXH3in7rgEHsEe2gO3LL3u3x2XuYeqPxpYjgRTDQo1ncjpZDWd8CYrBFBWpqSH7ORaGQqz&#10;wf4OHbopTWI6UBtMHzXg4EyDYBb6NElIGLhFtB0yuf8ztAgwwUg1WXFEE99orpM08RptEScxiVgU&#10;DpwztsUAF+ii722LoxIctcJRAWBi8e3I2uH8R7cCNrQ2wu8n7oVXQEGAA4pjPxhAcCvzsgARpHVM&#10;im7hioKhYj8ODnazGfqBp9nOMqMmDseGoFnWlhfhXuFG2aFxQ82fWj5VRj4pDwH3ABOBfFpptAHf&#10;cqV/54Zob4SA3fgKrQPsvocAt3KnheKnL1o5aPtaPOT3wvxSaXVAsQ+9A3TkGh6CH22qZmo76QlD&#10;1PbZt2wgAgw6oO8NZ+G+2yf//Dz7kAZBZPd+FiXYKp2TkVCIAPeZBSzyGTHb5Gn7gIIi7LUFC1kS&#10;Gv44Yx8HIL/6eEhMYWe2XODydN99vkQLTtigtHZhOCR0xj8JKSO25kEYxxg7rnF+3bfzH4dMSy/t&#10;PwwhYQP40/FTHCTQFNYeJB8JzsdPSZjETkfGNLba64z/kIakz5fCBza9s/WhAFs/sfFQH8OfzdhH&#10;jEUWuQEJGWMz9aFRAlWx/kH1+P7Mek3sSQRgmnU/hEOgmGTO+yTb2O9l+/OKSSJAxkxtxrXCSYQB&#10;1udLP0IB6k7ZjHcyIg2INwFBftb7BMhgG88UZtImsKZzTRKMTQj4BHiejWTa4qFPZhpwQiAYE4bP&#10;+8YTegJRMmP8lHVdN2eV6HKbheZ5cwobCB8AMt1SOlGVay2mNaF3cru6riR64LB3vH1747+77oM4&#10;MnuW5O4FthTm/G62C9DZ94d/uGx7aaNgd/ko3GFl3N4gRC2CrK3+ZSOeIZhfQSRQjCMf1hQowJ5O&#10;B6UYmKV94QHKMkp/yjytFJ9Ig1dTikNy33tqgszsiQkG9rQEA3tSgoE7JYE+eckZaXylYE5O/XuQ&#10;fgzvXgzu+/dE+uXOdG6sxrdZV/8BAAD//wMAUEsDBBQABgAIAAAAIQBlES5B4gAAAAsBAAAPAAAA&#10;ZHJzL2Rvd25yZXYueG1sTI/BasMwEETvhf6D2EJviaw6Co1rOYTQ9hQKTQqlN8Xa2CbWyliK7fx9&#10;1VNzHGaYeZOvJ9uyAXvfOFIg5gkwpNKZhioFX4e32TMwHzQZ3TpCBVf0sC7u73KdGTfSJw77ULFY&#10;Qj7TCuoQuoxzX9ZotZ+7Dil6J9dbHaLsK256PcZy2/KnJFlyqxuKC7XucFtjed5frIL3UY+bVLwO&#10;u/Npe/05yI/vnUClHh+mzQuwgFP4D8MffkSHIjId3YWMZ62CmViIyB4UpDIFFhNymUpgRwULuVoB&#10;L3J++6H4BQAA//8DAFBLAQItABQABgAIAAAAIQC2gziS/gAAAOEBAAATAAAAAAAAAAAAAAAAAAAA&#10;AABbQ29udGVudF9UeXBlc10ueG1sUEsBAi0AFAAGAAgAAAAhADj9If/WAAAAlAEAAAsAAAAAAAAA&#10;AAAAAAAALwEAAF9yZWxzLy5yZWxzUEsBAi0AFAAGAAgAAAAhAIL93uUaBQAAFRMAAA4AAAAAAAAA&#10;AAAAAAAALgIAAGRycy9lMm9Eb2MueG1sUEsBAi0AFAAGAAgAAAAhAGURLkHiAAAACwEAAA8AAAAA&#10;AAAAAAAAAAAAdAcAAGRycy9kb3ducmV2LnhtbFBLBQYAAAAABAAEAPMAAACDCAAAAAA=&#10;">
                <v:group id="Group 448459986" o:spid="_x0000_s1046" style="position:absolute;left:31060;top:24388;width:44799;height:26823" coordorigin="31060,24388" coordsize="44799,268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txScywAAAOIAAAAPAAAAZHJzL2Rvd25yZXYueG1sRI9Ba8JA&#10;FITvhf6H5RV6q5vUKDF1FRFbPEihWhBvj+wzCWbfhuw2if/eFYQeh5n5hpkvB1OLjlpXWVYQjyIQ&#10;xLnVFRcKfg+fbykI55E11pZJwZUcLBfPT3PMtO35h7q9L0SAsMtQQel9k0np8pIMupFtiIN3tq1B&#10;H2RbSN1iH+Cmlu9RNJUGKw4LJTa0Lim/7P+Mgq8e+9U43nS7y3l9PR0m38ddTEq9vgyrDxCeBv8f&#10;frS3WkGSpMlkNkuncL8U7oBc3AAAAP//AwBQSwECLQAUAAYACAAAACEA2+H2y+4AAACFAQAAEwAA&#10;AAAAAAAAAAAAAAAAAAAAW0NvbnRlbnRfVHlwZXNdLnhtbFBLAQItABQABgAIAAAAIQBa9CxbvwAA&#10;ABUBAAALAAAAAAAAAAAAAAAAAB8BAABfcmVscy8ucmVsc1BLAQItABQABgAIAAAAIQDDtxScywAA&#10;AOIAAAAPAAAAAAAAAAAAAAAAAAcCAABkcnMvZG93bnJldi54bWxQSwUGAAAAAAMAAwC3AAAA/wIA&#10;AAAA&#10;">
                  <v:rect id="Rechteck 17" o:spid="_x0000_s1047" style="position:absolute;left:31060;top:24388;width:44799;height:268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b3CJxwAAAOMAAAAPAAAAZHJzL2Rvd25yZXYueG1sRE9fT8Iw&#10;EH838Ts0Z+KbdBtmwKAQNZogTzL4AMd6rIvrda4VxrenJCY+3u//LVaDbcWJet84VpCOEhDEldMN&#10;1wr2u4+nKQgfkDW2jknBhTyslvd3Cyy0O/OWTmWoRQxhX6ACE0JXSOkrQxb9yHXEkTu63mKIZ19L&#10;3eM5httWZkmSS4sNxwaDHb0Zqr7LX6vg69lR9p7517K2MzMcdpvPH8yVenwYXuYgAg3hX/znXus4&#10;P5mm48kkT8dw+ykCIJdXAAAA//8DAFBLAQItABQABgAIAAAAIQDb4fbL7gAAAIUBAAATAAAAAAAA&#10;AAAAAAAAAAAAAABbQ29udGVudF9UeXBlc10ueG1sUEsBAi0AFAAGAAgAAAAhAFr0LFu/AAAAFQEA&#10;AAsAAAAAAAAAAAAAAAAAHwEAAF9yZWxzLy5yZWxzUEsBAi0AFAAGAAgAAAAhAJVvcInHAAAA4wAA&#10;AA8AAAAAAAAAAAAAAAAABwIAAGRycy9kb3ducmV2LnhtbFBLBQYAAAAAAwADALcAAAD7AgAAAAA=&#10;" filled="f" stroked="f">
                    <v:textbox inset="2.53958mm,2.53958mm,2.53958mm,2.53958mm">
                      <w:txbxContent>
                        <w:p w14:paraId="01DDB6A8" w14:textId="77777777" w:rsidR="005E456E" w:rsidRDefault="005E456E"/>
                      </w:txbxContent>
                    </v:textbox>
                  </v:rect>
                  <v:group id="Group 1650499352" o:spid="_x0000_s1048" style="position:absolute;left:31060;top:24388;width:44799;height:26823" coordsize="44799,268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8tiyAAAAOMAAAAPAAAAZHJzL2Rvd25yZXYueG1sRE/NasJA&#10;EL4LfYdlCr3pJmqkpq4i0hYPUqgWxNuQHZNgdjZkt0l8e1cQPM73P4tVbyrRUuNKywriUQSCOLO6&#10;5FzB3+Fr+A7CeWSNlWVScCUHq+XLYIGpth3/Urv3uQgh7FJUUHhfp1K6rCCDbmRr4sCdbWPQh7PJ&#10;pW6wC+GmkuMomkmDJYeGAmvaFJRd9v9GwXeH3XoSf7a7y3lzPR2Sn+MuJqXeXvv1BwhPvX+KH+6t&#10;DvNnSTSdzyfJGO4/BQDk8gYAAP//AwBQSwECLQAUAAYACAAAACEA2+H2y+4AAACFAQAAEwAAAAAA&#10;AAAAAAAAAAAAAAAAW0NvbnRlbnRfVHlwZXNdLnhtbFBLAQItABQABgAIAAAAIQBa9CxbvwAAABUB&#10;AAALAAAAAAAAAAAAAAAAAB8BAABfcmVscy8ucmVsc1BLAQItABQABgAIAAAAIQBhq8tiyAAAAOMA&#10;AAAPAAAAAAAAAAAAAAAAAAcCAABkcnMvZG93bnJldi54bWxQSwUGAAAAAAMAAwC3AAAA/AIAAAAA&#10;">
                    <v:rect id="Rechteck 19" o:spid="_x0000_s1049" style="position:absolute;width:44799;height:268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BqRHxwAAAOMAAAAPAAAAZHJzL2Rvd25yZXYueG1sRE/NTsMw&#10;DL5P4h0iI3HbUgp0bVk2AQJp4wTtHsBrTFPROKUJW3l7MgmJo79/rzaT7cWRRt85VnC9SEAQN053&#10;3CrY1y/zHIQPyBp7x6Tghzxs1hezFZbanfidjlVoRQxhX6ICE8JQSukbQxb9wg3Ekftwo8UQz7GV&#10;esRTDLe9TJMkkxY7jg0GB3oy1HxW31bB262j9Dn1j1VrCzMd6tfdF2ZKXV1OD/cgAk3hX/zn3uo4&#10;Py/ym2W2vMvg/FMEQK5/AQAA//8DAFBLAQItABQABgAIAAAAIQDb4fbL7gAAAIUBAAATAAAAAAAA&#10;AAAAAAAAAAAAAABbQ29udGVudF9UeXBlc10ueG1sUEsBAi0AFAAGAAgAAAAhAFr0LFu/AAAAFQEA&#10;AAsAAAAAAAAAAAAAAAAAHwEAAF9yZWxzLy5yZWxzUEsBAi0AFAAGAAgAAAAhAIoGpEfHAAAA4wAA&#10;AA8AAAAAAAAAAAAAAAAABwIAAGRycy9kb3ducmV2LnhtbFBLBQYAAAAAAwADALcAAAD7AgAAAAA=&#10;" filled="f" stroked="f">
                      <v:textbox inset="2.53958mm,2.53958mm,2.53958mm,2.53958mm">
                        <w:txbxContent>
                          <w:p w14:paraId="0555ACC5" w14:textId="77777777" w:rsidR="005E456E" w:rsidRDefault="005E456E"/>
                        </w:txbxContent>
                      </v:textbox>
                    </v:rect>
                    <v:shape id="Freihandform: Form 20" o:spid="_x0000_s1050" style="position:absolute;width:44799;height:26822;visibility:visible;mso-wrap-style:square;v-text-anchor:top" coordsize="4479925,26822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dlvmygAAAOIAAAAPAAAAZHJzL2Rvd25yZXYueG1sRI9BS8NA&#10;FITvQv/D8gQvYje7SClpt6UVhCpejAWvr9nXJDX7NmS3Sfz3riB4HGbmG2a9nVwrBupD49mAmmcg&#10;iEtvG64MHD+eH5YgQkS22HomA98UYLuZ3awxt37kdxqKWIkE4ZCjgTrGLpcylDU5DHPfESfv7HuH&#10;Mcm+krbHMcFdK3WWLaTDhtNCjR091VR+FVdn4L64qH03vL2OR3e6aLU7v+hPaczd7bRbgYg0xf/w&#10;X/tgDWilH9Uy0wv4vZTugNz8AAAA//8DAFBLAQItABQABgAIAAAAIQDb4fbL7gAAAIUBAAATAAAA&#10;AAAAAAAAAAAAAAAAAABbQ29udGVudF9UeXBlc10ueG1sUEsBAi0AFAAGAAgAAAAhAFr0LFu/AAAA&#10;FQEAAAsAAAAAAAAAAAAAAAAAHwEAAF9yZWxzLy5yZWxzUEsBAi0AFAAGAAgAAAAhAEJ2W+bKAAAA&#10;4gAAAA8AAAAAAAAAAAAAAAAABwIAAGRycy9kb3ducmV2LnhtbFBLBQYAAAAAAwADALcAAAD+AgAA&#10;AAA=&#10;" path="m4107562,l,,,2681998r4107562,l4154227,2679100r44935,-8463l4242018,2656959r40429,-18546l4320101,2615349r34529,-27234l4385686,2557060r27234,-34528l4435985,2484880r18546,-40428l4468209,2401598r8463,-44933l4479570,2310003r,-1938008l4476672,325333r-8463,-44933l4454531,237546r-18546,-40428l4412920,159466r-27234,-34528l4354630,93883,4320101,66649,4282447,43585,4242018,25039,4199162,11361,4154227,2898,4107562,xe" fillcolor="#bbd0ec" stroked="f">
                      <v:path arrowok="t" o:extrusionok="f"/>
                    </v:shape>
                    <v:rect id="Rechteck 21" o:spid="_x0000_s1051" style="position:absolute;width:44799;height:268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pcaXygAAAOIAAAAPAAAAZHJzL2Rvd25yZXYueG1sRI/NasJA&#10;FIX3Qt9huAV3OomINWlGkaroso2FtLtL5jYJzdwJmdGkffrOouDycP74su1oWnGj3jWWFcTzCARx&#10;aXXDlYL3y3G2BuE8ssbWMin4IQfbzcMkw1Tbgd/olvtKhBF2KSqove9SKV1Zk0E3tx1x8L5sb9AH&#10;2VdS9ziEcdPKRRStpMGGw0ONHb3UVH7nV6PgtO52H2f7O1Tt4fNUvBbJ/pJ4paaP4+4ZhKfR38P/&#10;7bNWsIzjpyhOkgARkAIOyM0fAAAA//8DAFBLAQItABQABgAIAAAAIQDb4fbL7gAAAIUBAAATAAAA&#10;AAAAAAAAAAAAAAAAAABbQ29udGVudF9UeXBlc10ueG1sUEsBAi0AFAAGAAgAAAAhAFr0LFu/AAAA&#10;FQEAAAsAAAAAAAAAAAAAAAAAHwEAAF9yZWxzLy5yZWxzUEsBAi0AFAAGAAgAAAAhACSlxpfKAAAA&#10;4gAAAA8AAAAAAAAAAAAAAAAABwIAAGRycy9kb3ducmV2LnhtbFBLBQYAAAAAAwADALcAAAD+AgAA&#10;AAA=&#10;" filled="f" stroked="f">
                      <v:textbox inset="0,0,0,0">
                        <w:txbxContent>
                          <w:p w14:paraId="028593E3" w14:textId="77777777" w:rsidR="005E456E" w:rsidRDefault="005E456E"/>
                          <w:p w14:paraId="59871F77" w14:textId="77777777" w:rsidR="005E456E" w:rsidRDefault="005E456E">
                            <w:pPr>
                              <w:spacing w:before="15"/>
                            </w:pPr>
                          </w:p>
                          <w:p w14:paraId="2FCEF452" w14:textId="77777777" w:rsidR="005E456E" w:rsidRDefault="005E456E">
                            <w:pPr>
                              <w:spacing w:before="106"/>
                              <w:ind w:right="677"/>
                              <w:rPr>
                                <w:rFonts w:eastAsia="Arimo" w:cs="Arimo"/>
                                <w:color w:val="FFFFFF" w:themeColor="background1"/>
                                <w:sz w:val="28"/>
                                <w:lang w:val="fr-FR"/>
                              </w:rPr>
                            </w:pPr>
                          </w:p>
                          <w:p w14:paraId="317FC156" w14:textId="77777777" w:rsidR="005E456E" w:rsidRDefault="00220062">
                            <w:pPr>
                              <w:spacing w:before="106"/>
                              <w:ind w:left="1936" w:right="677" w:hanging="802"/>
                              <w:jc w:val="right"/>
                              <w:rPr>
                                <w:rFonts w:eastAsia="Arimo" w:cs="Arimo"/>
                                <w:color w:val="FFFFFF" w:themeColor="background1"/>
                                <w:sz w:val="28"/>
                                <w:lang w:val="fr-FR"/>
                              </w:rPr>
                            </w:pPr>
                            <w:r>
                              <w:rPr>
                                <w:rFonts w:eastAsia="Raleway" w:cs="Raleway"/>
                                <w:b/>
                                <w:color w:val="FFFFFF" w:themeColor="background1"/>
                                <w:sz w:val="28"/>
                                <w:lang w:val="fr-FR"/>
                              </w:rPr>
                              <w:t>Xxx YYYYY</w:t>
                            </w:r>
                            <w:r>
                              <w:rPr>
                                <w:rFonts w:eastAsia="Raleway" w:cs="Raleway"/>
                                <w:color w:val="FFFFFF" w:themeColor="background1"/>
                                <w:sz w:val="28"/>
                                <w:lang w:val="fr-FR"/>
                              </w:rPr>
                              <w:t>, ULB</w:t>
                            </w:r>
                          </w:p>
                          <w:p w14:paraId="0D28C807" w14:textId="77777777" w:rsidR="005E456E" w:rsidRDefault="00220062">
                            <w:pPr>
                              <w:spacing w:before="106"/>
                              <w:ind w:left="1936" w:right="677" w:hanging="802"/>
                              <w:jc w:val="right"/>
                              <w:rPr>
                                <w:rFonts w:eastAsia="Raleway" w:cs="Raleway"/>
                                <w:color w:val="FFFFFF" w:themeColor="background1"/>
                                <w:sz w:val="28"/>
                                <w:lang w:val="fr-FR"/>
                              </w:rPr>
                            </w:pPr>
                            <w:r>
                              <w:rPr>
                                <w:rFonts w:eastAsia="Raleway" w:cs="Raleway"/>
                                <w:b/>
                                <w:color w:val="FFFFFF" w:themeColor="background1"/>
                                <w:sz w:val="28"/>
                                <w:lang w:val="fr-FR"/>
                              </w:rPr>
                              <w:t xml:space="preserve">Zzzz AAAAA, </w:t>
                            </w:r>
                            <w:r>
                              <w:rPr>
                                <w:rFonts w:eastAsia="Raleway" w:cs="Raleway"/>
                                <w:bCs/>
                                <w:color w:val="FFFFFF" w:themeColor="background1"/>
                                <w:sz w:val="28"/>
                                <w:lang w:val="fr-FR"/>
                              </w:rPr>
                              <w:t>AMU</w:t>
                            </w:r>
                          </w:p>
                          <w:p w14:paraId="708E6877" w14:textId="77777777" w:rsidR="005E456E" w:rsidRDefault="00000000">
                            <w:pPr>
                              <w:spacing w:before="106"/>
                              <w:ind w:left="567" w:right="677"/>
                              <w:jc w:val="right"/>
                              <w:rPr>
                                <w:b/>
                                <w:color w:val="FFFFFF" w:themeColor="background1"/>
                                <w:sz w:val="28"/>
                                <w:szCs w:val="28"/>
                              </w:rPr>
                            </w:pPr>
                            <w:r>
                              <w:rPr>
                                <w:color w:val="FFFFFF" w:themeColor="background1"/>
                                <w:sz w:val="28"/>
                                <w:szCs w:val="28"/>
                              </w:rPr>
                              <w:t xml:space="preserve">and the entire </w:t>
                            </w:r>
                            <w:r>
                              <w:rPr>
                                <w:b/>
                                <w:color w:val="FFFFFF" w:themeColor="background1"/>
                                <w:sz w:val="28"/>
                                <w:szCs w:val="28"/>
                              </w:rPr>
                              <w:t>CIVIS Community</w:t>
                            </w:r>
                          </w:p>
                        </w:txbxContent>
                      </v:textbox>
                    </v:rect>
                  </v:group>
                </v:group>
                <w10:wrap type="topAndBottom"/>
              </v:group>
            </w:pict>
          </mc:Fallback>
        </mc:AlternateContent>
      </w:r>
    </w:p>
    <w:p w14:paraId="64C06679" w14:textId="5AF1A5D0" w:rsidR="0005615B" w:rsidRDefault="0005615B" w:rsidP="0005615B">
      <w:pPr>
        <w:pStyle w:val="CIVISText"/>
        <w:pBdr>
          <w:top w:val="none" w:sz="0" w:space="0" w:color="auto"/>
          <w:left w:val="none" w:sz="0" w:space="0" w:color="auto"/>
          <w:bottom w:val="none" w:sz="0" w:space="0" w:color="auto"/>
          <w:right w:val="none" w:sz="0" w:space="0" w:color="auto"/>
          <w:between w:val="none" w:sz="0" w:space="0" w:color="auto"/>
        </w:pBdr>
        <w:rPr>
          <w:highlight w:val="yellow"/>
        </w:rPr>
      </w:pPr>
      <w:r w:rsidRPr="0005615B">
        <w:rPr>
          <w:noProof/>
          <w:highlight w:val="yellow"/>
        </w:rPr>
        <mc:AlternateContent>
          <mc:Choice Requires="wps">
            <w:drawing>
              <wp:anchor distT="45720" distB="45720" distL="114300" distR="114300" simplePos="0" relativeHeight="251682831" behindDoc="0" locked="0" layoutInCell="1" allowOverlap="1" wp14:anchorId="313E7783" wp14:editId="037307A4">
                <wp:simplePos x="0" y="0"/>
                <wp:positionH relativeFrom="margin">
                  <wp:align>left</wp:align>
                </wp:positionH>
                <wp:positionV relativeFrom="paragraph">
                  <wp:posOffset>3186430</wp:posOffset>
                </wp:positionV>
                <wp:extent cx="3257550" cy="1404620"/>
                <wp:effectExtent l="0" t="0" r="19050" b="11430"/>
                <wp:wrapSquare wrapText="bothSides"/>
                <wp:docPr id="217"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57550" cy="1404620"/>
                        </a:xfrm>
                        <a:prstGeom prst="rect">
                          <a:avLst/>
                        </a:prstGeom>
                        <a:solidFill>
                          <a:srgbClr val="FFFFFF"/>
                        </a:solidFill>
                        <a:ln w="9525">
                          <a:solidFill>
                            <a:srgbClr val="000000"/>
                          </a:solidFill>
                          <a:miter lim="800000"/>
                          <a:headEnd/>
                          <a:tailEnd/>
                        </a:ln>
                      </wps:spPr>
                      <wps:txbx>
                        <w:txbxContent>
                          <w:p w14:paraId="5BDE4E28" w14:textId="05A9221C" w:rsidR="0005615B" w:rsidRPr="0005615B" w:rsidRDefault="0005615B" w:rsidP="0005615B">
                            <w:pPr>
                              <w:jc w:val="both"/>
                              <w:rPr>
                                <w:sz w:val="18"/>
                                <w:szCs w:val="18"/>
                              </w:rPr>
                            </w:pPr>
                            <w:r w:rsidRPr="0005615B">
                              <w:rPr>
                                <w:sz w:val="18"/>
                                <w:szCs w:val="18"/>
                              </w:rPr>
                              <w:t>Cite as: CIVIS, Europe's Civic University Alliance, &amp; Author, X. (YYYY). Test. CIVIS – Europe's Civic University Alliance. https://doi.org/10.5281/zenodo.21105727</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313E7783" id="_x0000_t202" coordsize="21600,21600" o:spt="202" path="m,l,21600r21600,l21600,xe">
                <v:stroke joinstyle="miter"/>
                <v:path gradientshapeok="t" o:connecttype="rect"/>
              </v:shapetype>
              <v:shape id="Zone de texte 2" o:spid="_x0000_s1052" type="#_x0000_t202" style="position:absolute;left:0;text-align:left;margin-left:0;margin-top:250.9pt;width:256.5pt;height:110.6pt;z-index:251682831;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H4jbFgIAACgEAAAOAAAAZHJzL2Uyb0RvYy54bWysk9uO2yAQhu8r9R0Q940dN96DFWe1zTZV&#10;pe1B2vYBMOAYFTMUSOz06XfA2Wy0bW+qcoEYBn5mvhmWN2OvyV46r8DUdD7LKZGGg1BmW9Pv3zZv&#10;rijxgRnBNBhZ04P09Gb1+tVysJUsoAMtpCMoYnw12Jp2IdgqyzzvZM/8DKw06GzB9Syg6baZcGxA&#10;9V5nRZ5fZAM4YR1w6T3u3k1Oukr6bSt5+NK2Xgaia4qxhTS7NDdxzlZLVm0ds53ixzDYP0TRM2Xw&#10;0ZPUHQuM7Jz6TapX3IGHNsw49Bm0reIy5YDZzPMX2Tx0zMqUC8Lx9oTJ/z9Z/nn/YL86EsZ3MGIB&#10;UxLe3gP/4YmBdcfMVt46B0MnmcCH5xFZNlhfHa9G1L7yUaQZPoHAIrNdgCQ0tq6PVDBPgupYgMMJ&#10;uhwD4bj5tigvyxJdHH3zRb64KFJZMlY9XbfOhw8SehIXNXVY1STP9vc+xHBY9XQkvuZBK7FRWifD&#10;bZu1dmTPsAM2aaQMXhzThgw1vS6LciLwV4k8jT9J9CpgK2vV1/TqdIhVkdt7I1KjBab0tMaQtTmC&#10;jOwmimFsRqIEcijiCxFsA+KAaB1MrYtfDRcduF+UDNi2NfU/d8xJSvRHg+W5ni8Wsc+TsSgvkSVx&#10;557m3MMMR6maBkqm5Tqkv5HA2Vss40YlwM+RHGPGdkzcj18n9vu5nU49f/DVIwAAAP//AwBQSwME&#10;FAAGAAgAAAAhAO2DSXjcAAAACAEAAA8AAABkcnMvZG93bnJldi54bWxMj0FPwzAMhe9I/IfISFwm&#10;lnZTx1TqTjBpJ04r4541XlvROKXJtu7fY05ws/2enr9XbCbXqwuNofOMkM4TUMS1tx03CIeP3dMa&#10;VIiGrek9E8KNAmzK+7vC5NZfeU+XKjZKQjjkBqGNcci1DnVLzoS5H4hFO/nRmSjr2Gg7mquEu14v&#10;kmSlnelYPrRmoG1L9Vd1dgir72o5e/+0M97fdm9j7TK7PWSIjw/T6wuoSFP8M8MvvqBDKUxHf2Yb&#10;VI8gRSJClqRSQOQsXcrliPC8kEGXhf5foPwBAAD//wMAUEsBAi0AFAAGAAgAAAAhALaDOJL+AAAA&#10;4QEAABMAAAAAAAAAAAAAAAAAAAAAAFtDb250ZW50X1R5cGVzXS54bWxQSwECLQAUAAYACAAAACEA&#10;OP0h/9YAAACUAQAACwAAAAAAAAAAAAAAAAAvAQAAX3JlbHMvLnJlbHNQSwECLQAUAAYACAAAACEA&#10;tR+I2xYCAAAoBAAADgAAAAAAAAAAAAAAAAAuAgAAZHJzL2Uyb0RvYy54bWxQSwECLQAUAAYACAAA&#10;ACEA7YNJeNwAAAAIAQAADwAAAAAAAAAAAAAAAABwBAAAZHJzL2Rvd25yZXYueG1sUEsFBgAAAAAE&#10;AAQA8wAAAHkFAAAAAA==&#10;">
                <v:textbox style="mso-fit-shape-to-text:t">
                  <w:txbxContent>
                    <w:p w14:paraId="5BDE4E28" w14:textId="05A9221C" w:rsidR="0005615B" w:rsidRPr="0005615B" w:rsidRDefault="0005615B" w:rsidP="0005615B">
                      <w:pPr>
                        <w:jc w:val="both"/>
                        <w:rPr>
                          <w:sz w:val="18"/>
                          <w:szCs w:val="18"/>
                        </w:rPr>
                      </w:pPr>
                      <w:r w:rsidRPr="0005615B">
                        <w:rPr>
                          <w:sz w:val="18"/>
                          <w:szCs w:val="18"/>
                        </w:rPr>
                        <w:t>Cite as: CIVIS, Europe's Civic University Alliance, &amp; Author, X. (YYYY). Test. CIVIS – Europe's Civic University Alliance. https://doi.org/10.5281/zenodo.21105727</w:t>
                      </w:r>
                    </w:p>
                  </w:txbxContent>
                </v:textbox>
                <w10:wrap type="square" anchorx="margin"/>
              </v:shape>
            </w:pict>
          </mc:Fallback>
        </mc:AlternateContent>
      </w:r>
    </w:p>
    <w:p w14:paraId="3429089A"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1"/>
        <w:rPr>
          <w:rFonts w:eastAsia="Raleway" w:cs="Raleway"/>
          <w:b/>
          <w:color w:val="000000"/>
          <w:sz w:val="20"/>
          <w:szCs w:val="20"/>
        </w:rPr>
      </w:pPr>
    </w:p>
    <w:p w14:paraId="253BB9C3" w14:textId="7F95E9A1" w:rsidR="005E456E" w:rsidRDefault="005E456E">
      <w:pPr>
        <w:pBdr>
          <w:top w:val="none" w:sz="0" w:space="0" w:color="000000"/>
          <w:left w:val="none" w:sz="0" w:space="0" w:color="000000"/>
          <w:bottom w:val="none" w:sz="0" w:space="0" w:color="000000"/>
          <w:right w:val="none" w:sz="0" w:space="0" w:color="000000"/>
          <w:between w:val="none" w:sz="0" w:space="0" w:color="000000"/>
        </w:pBdr>
        <w:rPr>
          <w:rFonts w:eastAsia="Raleway" w:cs="Raleway"/>
          <w:b/>
          <w:color w:val="000000"/>
          <w:sz w:val="20"/>
          <w:szCs w:val="20"/>
        </w:rPr>
      </w:pPr>
    </w:p>
    <w:p w14:paraId="7F52420E"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eastAsia="Raleway" w:cs="Raleway"/>
          <w:b/>
          <w:color w:val="000000"/>
          <w:sz w:val="20"/>
          <w:szCs w:val="20"/>
        </w:rPr>
      </w:pPr>
    </w:p>
    <w:p w14:paraId="11BD1996"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eastAsia="Raleway" w:cs="Raleway"/>
          <w:b/>
          <w:color w:val="000000"/>
          <w:sz w:val="20"/>
          <w:szCs w:val="20"/>
        </w:rPr>
      </w:pPr>
    </w:p>
    <w:p w14:paraId="1E8B44C5" w14:textId="476EC55A" w:rsidR="005E456E" w:rsidRDefault="00000000">
      <w:pPr>
        <w:pBdr>
          <w:top w:val="none" w:sz="0" w:space="0" w:color="000000"/>
          <w:left w:val="none" w:sz="0" w:space="0" w:color="000000"/>
          <w:bottom w:val="none" w:sz="0" w:space="0" w:color="000000"/>
          <w:right w:val="none" w:sz="0" w:space="0" w:color="000000"/>
          <w:between w:val="none" w:sz="0" w:space="0" w:color="000000"/>
        </w:pBdr>
        <w:spacing w:before="16"/>
        <w:rPr>
          <w:rFonts w:eastAsia="Raleway" w:cs="Raleway"/>
          <w:b/>
          <w:color w:val="000000"/>
          <w:sz w:val="20"/>
          <w:szCs w:val="20"/>
        </w:rPr>
        <w:sectPr w:rsidR="005E456E" w:rsidSect="002F78AF">
          <w:pgSz w:w="11910" w:h="16840"/>
          <w:pgMar w:top="2268" w:right="1418" w:bottom="1134" w:left="1418" w:header="1134" w:footer="709" w:gutter="0"/>
          <w:cols w:space="1701"/>
        </w:sectPr>
      </w:pPr>
      <w:r>
        <w:rPr>
          <w:noProof/>
        </w:rPr>
        <w:drawing>
          <wp:anchor distT="0" distB="0" distL="0" distR="0" simplePos="0" relativeHeight="251658248" behindDoc="1" locked="0" layoutInCell="1" allowOverlap="1" wp14:anchorId="432289AB" wp14:editId="0D2972E2">
            <wp:simplePos x="2889250" y="8585200"/>
            <wp:positionH relativeFrom="margin">
              <wp:align>right</wp:align>
            </wp:positionH>
            <wp:positionV relativeFrom="margin">
              <wp:align>bottom</wp:align>
            </wp:positionV>
            <wp:extent cx="3577090" cy="1188000"/>
            <wp:effectExtent l="0" t="0" r="4445" b="0"/>
            <wp:wrapSquare wrapText="bothSides"/>
            <wp:docPr id="1613364130" name="image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3.png"/>
                    <pic:cNvPicPr/>
                  </pic:nvPicPr>
                  <pic:blipFill rotWithShape="1">
                    <a:blip r:embed="rId15">
                      <a:alphaModFix amt="71000"/>
                    </a:blip>
                    <a:srcRect t="6611" b="6611"/>
                    <a:stretch/>
                  </pic:blipFill>
                  <pic:spPr bwMode="auto">
                    <a:xfrm>
                      <a:off x="0" y="0"/>
                      <a:ext cx="3577090" cy="1188000"/>
                    </a:xfrm>
                    <a:prstGeom prst="rect">
                      <a:avLst/>
                    </a:prstGeom>
                    <a:ln/>
                  </pic:spPr>
                </pic:pic>
              </a:graphicData>
            </a:graphic>
            <wp14:sizeRelH relativeFrom="margin">
              <wp14:pctWidth>0</wp14:pctWidth>
            </wp14:sizeRelH>
            <wp14:sizeRelV relativeFrom="margin">
              <wp14:pctHeight>0</wp14:pctHeight>
            </wp14:sizeRelV>
          </wp:anchor>
        </w:drawing>
      </w:r>
    </w:p>
    <w:p w14:paraId="5FD9F2A9" w14:textId="77777777" w:rsidR="005E456E" w:rsidRPr="00A4233C" w:rsidRDefault="00000000" w:rsidP="00A4233C">
      <w:pPr>
        <w:pBdr>
          <w:top w:val="none" w:sz="0" w:space="0" w:color="000000"/>
          <w:left w:val="none" w:sz="0" w:space="0" w:color="000000"/>
          <w:bottom w:val="none" w:sz="0" w:space="0" w:color="000000"/>
          <w:right w:val="none" w:sz="0" w:space="0" w:color="000000"/>
          <w:between w:val="none" w:sz="0" w:space="0" w:color="000000"/>
        </w:pBdr>
        <w:spacing w:before="55"/>
        <w:rPr>
          <w:rFonts w:eastAsia="Raleway" w:cs="Raleway"/>
          <w:b/>
          <w:bCs/>
          <w:color w:val="000000"/>
          <w:sz w:val="44"/>
          <w:szCs w:val="44"/>
        </w:rPr>
      </w:pPr>
      <w:r w:rsidRPr="00A4233C">
        <w:rPr>
          <w:rFonts w:eastAsia="Raleway" w:cs="Raleway"/>
          <w:b/>
          <w:bCs/>
          <w:noProof/>
          <w:color w:val="FFFFFF" w:themeColor="background1"/>
          <w:sz w:val="160"/>
          <w:szCs w:val="160"/>
        </w:rPr>
        <w:lastRenderedPageBreak/>
        <mc:AlternateContent>
          <mc:Choice Requires="wpg">
            <w:drawing>
              <wp:anchor distT="0" distB="0" distL="0" distR="0" simplePos="0" relativeHeight="251658249" behindDoc="1" locked="0" layoutInCell="1" allowOverlap="1" wp14:anchorId="1AAC11CF" wp14:editId="604CBEF4">
                <wp:simplePos x="0" y="0"/>
                <wp:positionH relativeFrom="page">
                  <wp:align>right</wp:align>
                </wp:positionH>
                <wp:positionV relativeFrom="page">
                  <wp:posOffset>787400</wp:posOffset>
                </wp:positionV>
                <wp:extent cx="7899400" cy="6657986"/>
                <wp:effectExtent l="0" t="0" r="6350" b="9525"/>
                <wp:wrapNone/>
                <wp:docPr id="20" name="Gruppieren 1"/>
                <wp:cNvGraphicFramePr/>
                <a:graphic xmlns:a="http://schemas.openxmlformats.org/drawingml/2006/main">
                  <a:graphicData uri="http://schemas.microsoft.com/office/word/2010/wordprocessingGroup">
                    <wpg:wgp>
                      <wpg:cNvGrpSpPr/>
                      <wpg:grpSpPr bwMode="auto">
                        <a:xfrm>
                          <a:off x="0" y="0"/>
                          <a:ext cx="7899400" cy="6657986"/>
                          <a:chOff x="0" y="0"/>
                          <a:chExt cx="7560282" cy="6657985"/>
                        </a:xfrm>
                      </wpg:grpSpPr>
                      <wpg:grpSp>
                        <wpg:cNvPr id="904098909" name="Group 904098909"/>
                        <wpg:cNvGrpSpPr/>
                        <wpg:grpSpPr bwMode="auto">
                          <a:xfrm>
                            <a:off x="0" y="0"/>
                            <a:ext cx="7560282" cy="6657985"/>
                            <a:chOff x="0" y="0"/>
                            <a:chExt cx="7560282" cy="6657985"/>
                          </a:xfrm>
                        </wpg:grpSpPr>
                        <wps:wsp>
                          <wps:cNvPr id="24" name="Rechteck 24"/>
                          <wps:cNvSpPr/>
                          <wps:spPr bwMode="auto">
                            <a:xfrm>
                              <a:off x="0" y="0"/>
                              <a:ext cx="7560282" cy="6657985"/>
                            </a:xfrm>
                            <a:prstGeom prst="rect">
                              <a:avLst/>
                            </a:prstGeom>
                            <a:noFill/>
                            <a:ln>
                              <a:noFill/>
                            </a:ln>
                          </wps:spPr>
                          <wps:txbx>
                            <w:txbxContent>
                              <w:p w14:paraId="22D16525" w14:textId="77777777" w:rsidR="005E456E" w:rsidRDefault="005E456E"/>
                            </w:txbxContent>
                          </wps:txbx>
                          <wps:bodyPr spcFirstLastPara="1" wrap="square" lIns="91425" tIns="91425" rIns="91425" bIns="91425" anchor="ctr" anchorCtr="0">
                            <a:noAutofit/>
                          </wps:bodyPr>
                        </wps:wsp>
                        <wpg:grpSp>
                          <wpg:cNvPr id="1237294576" name="Group 1237294576"/>
                          <wpg:cNvGrpSpPr/>
                          <wpg:grpSpPr bwMode="auto">
                            <a:xfrm>
                              <a:off x="20" y="22"/>
                              <a:ext cx="7560256" cy="6657960"/>
                              <a:chOff x="0" y="0"/>
                              <a:chExt cx="7560256" cy="6657960"/>
                            </a:xfrm>
                          </wpg:grpSpPr>
                          <wps:wsp>
                            <wps:cNvPr id="26" name="Rechteck 26"/>
                            <wps:cNvSpPr/>
                            <wps:spPr bwMode="auto">
                              <a:xfrm>
                                <a:off x="0" y="0"/>
                                <a:ext cx="7560256" cy="6657960"/>
                              </a:xfrm>
                              <a:prstGeom prst="rect">
                                <a:avLst/>
                              </a:prstGeom>
                              <a:noFill/>
                              <a:ln>
                                <a:noFill/>
                              </a:ln>
                            </wps:spPr>
                            <wps:txbx>
                              <w:txbxContent>
                                <w:p w14:paraId="735649FE" w14:textId="77777777" w:rsidR="005E456E" w:rsidRDefault="005E456E"/>
                              </w:txbxContent>
                            </wps:txbx>
                            <wps:bodyPr spcFirstLastPara="1" wrap="square" lIns="91425" tIns="91425" rIns="91425" bIns="91425" anchor="ctr" anchorCtr="0">
                              <a:noAutofit/>
                            </wps:bodyPr>
                          </wps:wsp>
                          <wps:wsp>
                            <wps:cNvPr id="27" name="Freihandform: Form 27"/>
                            <wps:cNvSpPr/>
                            <wps:spPr bwMode="auto">
                              <a:xfrm>
                                <a:off x="3779971" y="491410"/>
                                <a:ext cx="3780132" cy="6166381"/>
                              </a:xfrm>
                              <a:custGeom>
                                <a:avLst/>
                                <a:gdLst/>
                                <a:ahLst/>
                                <a:cxnLst/>
                                <a:rect l="l" t="t" r="r" b="b"/>
                                <a:pathLst>
                                  <a:path w="3780154" h="6165215" extrusionOk="0">
                                    <a:moveTo>
                                      <a:pt x="3082505" y="0"/>
                                    </a:moveTo>
                                    <a:lnTo>
                                      <a:pt x="3033953" y="374"/>
                                    </a:lnTo>
                                    <a:lnTo>
                                      <a:pt x="2985582" y="1494"/>
                                    </a:lnTo>
                                    <a:lnTo>
                                      <a:pt x="2937398" y="3355"/>
                                    </a:lnTo>
                                    <a:lnTo>
                                      <a:pt x="2889405" y="5950"/>
                                    </a:lnTo>
                                    <a:lnTo>
                                      <a:pt x="2841609" y="9274"/>
                                    </a:lnTo>
                                    <a:lnTo>
                                      <a:pt x="2794017" y="13321"/>
                                    </a:lnTo>
                                    <a:lnTo>
                                      <a:pt x="2746632" y="18087"/>
                                    </a:lnTo>
                                    <a:lnTo>
                                      <a:pt x="2699462" y="23566"/>
                                    </a:lnTo>
                                    <a:lnTo>
                                      <a:pt x="2652510" y="29752"/>
                                    </a:lnTo>
                                    <a:lnTo>
                                      <a:pt x="2605784" y="36639"/>
                                    </a:lnTo>
                                    <a:lnTo>
                                      <a:pt x="2559288" y="44223"/>
                                    </a:lnTo>
                                    <a:lnTo>
                                      <a:pt x="2513027" y="52497"/>
                                    </a:lnTo>
                                    <a:lnTo>
                                      <a:pt x="2467008" y="61457"/>
                                    </a:lnTo>
                                    <a:lnTo>
                                      <a:pt x="2421235" y="71097"/>
                                    </a:lnTo>
                                    <a:lnTo>
                                      <a:pt x="2375715" y="81411"/>
                                    </a:lnTo>
                                    <a:lnTo>
                                      <a:pt x="2330452" y="92393"/>
                                    </a:lnTo>
                                    <a:lnTo>
                                      <a:pt x="2285452" y="104039"/>
                                    </a:lnTo>
                                    <a:lnTo>
                                      <a:pt x="2240721" y="116343"/>
                                    </a:lnTo>
                                    <a:lnTo>
                                      <a:pt x="2196264" y="129300"/>
                                    </a:lnTo>
                                    <a:lnTo>
                                      <a:pt x="2152087" y="142903"/>
                                    </a:lnTo>
                                    <a:lnTo>
                                      <a:pt x="2108195" y="157147"/>
                                    </a:lnTo>
                                    <a:lnTo>
                                      <a:pt x="2064593" y="172028"/>
                                    </a:lnTo>
                                    <a:lnTo>
                                      <a:pt x="2021287" y="187539"/>
                                    </a:lnTo>
                                    <a:lnTo>
                                      <a:pt x="1978283" y="203675"/>
                                    </a:lnTo>
                                    <a:lnTo>
                                      <a:pt x="1935586" y="220431"/>
                                    </a:lnTo>
                                    <a:lnTo>
                                      <a:pt x="1893201" y="237800"/>
                                    </a:lnTo>
                                    <a:lnTo>
                                      <a:pt x="1851134" y="255778"/>
                                    </a:lnTo>
                                    <a:lnTo>
                                      <a:pt x="1809391" y="274359"/>
                                    </a:lnTo>
                                    <a:lnTo>
                                      <a:pt x="1767977" y="293538"/>
                                    </a:lnTo>
                                    <a:lnTo>
                                      <a:pt x="1726897" y="313308"/>
                                    </a:lnTo>
                                    <a:lnTo>
                                      <a:pt x="1686157" y="333666"/>
                                    </a:lnTo>
                                    <a:lnTo>
                                      <a:pt x="1645762" y="354604"/>
                                    </a:lnTo>
                                    <a:lnTo>
                                      <a:pt x="1605718" y="376118"/>
                                    </a:lnTo>
                                    <a:lnTo>
                                      <a:pt x="1566031" y="398202"/>
                                    </a:lnTo>
                                    <a:lnTo>
                                      <a:pt x="1526705" y="420851"/>
                                    </a:lnTo>
                                    <a:lnTo>
                                      <a:pt x="1487747" y="444059"/>
                                    </a:lnTo>
                                    <a:lnTo>
                                      <a:pt x="1449161" y="467821"/>
                                    </a:lnTo>
                                    <a:lnTo>
                                      <a:pt x="1410954" y="492131"/>
                                    </a:lnTo>
                                    <a:lnTo>
                                      <a:pt x="1373130" y="516984"/>
                                    </a:lnTo>
                                    <a:lnTo>
                                      <a:pt x="1335696" y="542373"/>
                                    </a:lnTo>
                                    <a:lnTo>
                                      <a:pt x="1298656" y="568295"/>
                                    </a:lnTo>
                                    <a:lnTo>
                                      <a:pt x="1262017" y="594743"/>
                                    </a:lnTo>
                                    <a:lnTo>
                                      <a:pt x="1225783" y="621712"/>
                                    </a:lnTo>
                                    <a:lnTo>
                                      <a:pt x="1189961" y="649196"/>
                                    </a:lnTo>
                                    <a:lnTo>
                                      <a:pt x="1154555" y="677190"/>
                                    </a:lnTo>
                                    <a:lnTo>
                                      <a:pt x="1119571" y="705688"/>
                                    </a:lnTo>
                                    <a:lnTo>
                                      <a:pt x="1085015" y="734686"/>
                                    </a:lnTo>
                                    <a:lnTo>
                                      <a:pt x="1050892" y="764176"/>
                                    </a:lnTo>
                                    <a:lnTo>
                                      <a:pt x="1017207" y="794155"/>
                                    </a:lnTo>
                                    <a:lnTo>
                                      <a:pt x="983967" y="824616"/>
                                    </a:lnTo>
                                    <a:lnTo>
                                      <a:pt x="951176" y="855553"/>
                                    </a:lnTo>
                                    <a:lnTo>
                                      <a:pt x="918840" y="886963"/>
                                    </a:lnTo>
                                    <a:lnTo>
                                      <a:pt x="886964" y="918838"/>
                                    </a:lnTo>
                                    <a:lnTo>
                                      <a:pt x="855555" y="951174"/>
                                    </a:lnTo>
                                    <a:lnTo>
                                      <a:pt x="824617" y="983965"/>
                                    </a:lnTo>
                                    <a:lnTo>
                                      <a:pt x="794156" y="1017205"/>
                                    </a:lnTo>
                                    <a:lnTo>
                                      <a:pt x="764177" y="1050890"/>
                                    </a:lnTo>
                                    <a:lnTo>
                                      <a:pt x="734687" y="1085013"/>
                                    </a:lnTo>
                                    <a:lnTo>
                                      <a:pt x="705689" y="1119569"/>
                                    </a:lnTo>
                                    <a:lnTo>
                                      <a:pt x="677191" y="1154552"/>
                                    </a:lnTo>
                                    <a:lnTo>
                                      <a:pt x="649197" y="1189958"/>
                                    </a:lnTo>
                                    <a:lnTo>
                                      <a:pt x="621713" y="1225781"/>
                                    </a:lnTo>
                                    <a:lnTo>
                                      <a:pt x="594744" y="1262014"/>
                                    </a:lnTo>
                                    <a:lnTo>
                                      <a:pt x="568296" y="1298653"/>
                                    </a:lnTo>
                                    <a:lnTo>
                                      <a:pt x="542374" y="1335693"/>
                                    </a:lnTo>
                                    <a:lnTo>
                                      <a:pt x="516984" y="1373127"/>
                                    </a:lnTo>
                                    <a:lnTo>
                                      <a:pt x="492131" y="1410951"/>
                                    </a:lnTo>
                                    <a:lnTo>
                                      <a:pt x="467821" y="1449158"/>
                                    </a:lnTo>
                                    <a:lnTo>
                                      <a:pt x="444060" y="1487743"/>
                                    </a:lnTo>
                                    <a:lnTo>
                                      <a:pt x="420852" y="1526701"/>
                                    </a:lnTo>
                                    <a:lnTo>
                                      <a:pt x="398203" y="1566027"/>
                                    </a:lnTo>
                                    <a:lnTo>
                                      <a:pt x="376119" y="1605714"/>
                                    </a:lnTo>
                                    <a:lnTo>
                                      <a:pt x="354604" y="1645758"/>
                                    </a:lnTo>
                                    <a:lnTo>
                                      <a:pt x="333666" y="1686152"/>
                                    </a:lnTo>
                                    <a:lnTo>
                                      <a:pt x="313309" y="1726892"/>
                                    </a:lnTo>
                                    <a:lnTo>
                                      <a:pt x="293538" y="1767972"/>
                                    </a:lnTo>
                                    <a:lnTo>
                                      <a:pt x="274359" y="1809386"/>
                                    </a:lnTo>
                                    <a:lnTo>
                                      <a:pt x="255778" y="1851129"/>
                                    </a:lnTo>
                                    <a:lnTo>
                                      <a:pt x="237800" y="1893196"/>
                                    </a:lnTo>
                                    <a:lnTo>
                                      <a:pt x="220431" y="1935580"/>
                                    </a:lnTo>
                                    <a:lnTo>
                                      <a:pt x="203675" y="1978277"/>
                                    </a:lnTo>
                                    <a:lnTo>
                                      <a:pt x="187539" y="2021281"/>
                                    </a:lnTo>
                                    <a:lnTo>
                                      <a:pt x="172028" y="2064587"/>
                                    </a:lnTo>
                                    <a:lnTo>
                                      <a:pt x="157148" y="2108188"/>
                                    </a:lnTo>
                                    <a:lnTo>
                                      <a:pt x="142903" y="2152080"/>
                                    </a:lnTo>
                                    <a:lnTo>
                                      <a:pt x="129300" y="2196257"/>
                                    </a:lnTo>
                                    <a:lnTo>
                                      <a:pt x="116343" y="2240714"/>
                                    </a:lnTo>
                                    <a:lnTo>
                                      <a:pt x="104039" y="2285445"/>
                                    </a:lnTo>
                                    <a:lnTo>
                                      <a:pt x="92393" y="2330444"/>
                                    </a:lnTo>
                                    <a:lnTo>
                                      <a:pt x="81411" y="2375707"/>
                                    </a:lnTo>
                                    <a:lnTo>
                                      <a:pt x="71097" y="2421227"/>
                                    </a:lnTo>
                                    <a:lnTo>
                                      <a:pt x="61457" y="2466999"/>
                                    </a:lnTo>
                                    <a:lnTo>
                                      <a:pt x="52497" y="2513018"/>
                                    </a:lnTo>
                                    <a:lnTo>
                                      <a:pt x="44223" y="2559278"/>
                                    </a:lnTo>
                                    <a:lnTo>
                                      <a:pt x="36639" y="2605774"/>
                                    </a:lnTo>
                                    <a:lnTo>
                                      <a:pt x="29752" y="2652501"/>
                                    </a:lnTo>
                                    <a:lnTo>
                                      <a:pt x="23566" y="2699452"/>
                                    </a:lnTo>
                                    <a:lnTo>
                                      <a:pt x="18087" y="2746622"/>
                                    </a:lnTo>
                                    <a:lnTo>
                                      <a:pt x="13321" y="2794006"/>
                                    </a:lnTo>
                                    <a:lnTo>
                                      <a:pt x="9274" y="2841598"/>
                                    </a:lnTo>
                                    <a:lnTo>
                                      <a:pt x="5950" y="2889393"/>
                                    </a:lnTo>
                                    <a:lnTo>
                                      <a:pt x="3355" y="2937386"/>
                                    </a:lnTo>
                                    <a:lnTo>
                                      <a:pt x="1494" y="2985570"/>
                                    </a:lnTo>
                                    <a:lnTo>
                                      <a:pt x="374" y="3033941"/>
                                    </a:lnTo>
                                    <a:lnTo>
                                      <a:pt x="0" y="3082493"/>
                                    </a:lnTo>
                                    <a:lnTo>
                                      <a:pt x="374" y="3131045"/>
                                    </a:lnTo>
                                    <a:lnTo>
                                      <a:pt x="1494" y="3179416"/>
                                    </a:lnTo>
                                    <a:lnTo>
                                      <a:pt x="3355" y="3227601"/>
                                    </a:lnTo>
                                    <a:lnTo>
                                      <a:pt x="5950" y="3275593"/>
                                    </a:lnTo>
                                    <a:lnTo>
                                      <a:pt x="9274" y="3323389"/>
                                    </a:lnTo>
                                    <a:lnTo>
                                      <a:pt x="13321" y="3370982"/>
                                    </a:lnTo>
                                    <a:lnTo>
                                      <a:pt x="18087" y="3418366"/>
                                    </a:lnTo>
                                    <a:lnTo>
                                      <a:pt x="23566" y="3465536"/>
                                    </a:lnTo>
                                    <a:lnTo>
                                      <a:pt x="29752" y="3512488"/>
                                    </a:lnTo>
                                    <a:lnTo>
                                      <a:pt x="36639" y="3559214"/>
                                    </a:lnTo>
                                    <a:lnTo>
                                      <a:pt x="44223" y="3605710"/>
                                    </a:lnTo>
                                    <a:lnTo>
                                      <a:pt x="52497" y="3651971"/>
                                    </a:lnTo>
                                    <a:lnTo>
                                      <a:pt x="61457" y="3697990"/>
                                    </a:lnTo>
                                    <a:lnTo>
                                      <a:pt x="71097" y="3743763"/>
                                    </a:lnTo>
                                    <a:lnTo>
                                      <a:pt x="81411" y="3789283"/>
                                    </a:lnTo>
                                    <a:lnTo>
                                      <a:pt x="92393" y="3834546"/>
                                    </a:lnTo>
                                    <a:lnTo>
                                      <a:pt x="104039" y="3879546"/>
                                    </a:lnTo>
                                    <a:lnTo>
                                      <a:pt x="116343" y="3924277"/>
                                    </a:lnTo>
                                    <a:lnTo>
                                      <a:pt x="129300" y="3968734"/>
                                    </a:lnTo>
                                    <a:lnTo>
                                      <a:pt x="142903" y="4012911"/>
                                    </a:lnTo>
                                    <a:lnTo>
                                      <a:pt x="157148" y="4056803"/>
                                    </a:lnTo>
                                    <a:lnTo>
                                      <a:pt x="172028" y="4100405"/>
                                    </a:lnTo>
                                    <a:lnTo>
                                      <a:pt x="187539" y="4143711"/>
                                    </a:lnTo>
                                    <a:lnTo>
                                      <a:pt x="203675" y="4186715"/>
                                    </a:lnTo>
                                    <a:lnTo>
                                      <a:pt x="220431" y="4229412"/>
                                    </a:lnTo>
                                    <a:lnTo>
                                      <a:pt x="237800" y="4271797"/>
                                    </a:lnTo>
                                    <a:lnTo>
                                      <a:pt x="255778" y="4313864"/>
                                    </a:lnTo>
                                    <a:lnTo>
                                      <a:pt x="274359" y="4355607"/>
                                    </a:lnTo>
                                    <a:lnTo>
                                      <a:pt x="293538" y="4397021"/>
                                    </a:lnTo>
                                    <a:lnTo>
                                      <a:pt x="313309" y="4438101"/>
                                    </a:lnTo>
                                    <a:lnTo>
                                      <a:pt x="333666" y="4478841"/>
                                    </a:lnTo>
                                    <a:lnTo>
                                      <a:pt x="354604" y="4519236"/>
                                    </a:lnTo>
                                    <a:lnTo>
                                      <a:pt x="376119" y="4559280"/>
                                    </a:lnTo>
                                    <a:lnTo>
                                      <a:pt x="398203" y="4598967"/>
                                    </a:lnTo>
                                    <a:lnTo>
                                      <a:pt x="420852" y="4638293"/>
                                    </a:lnTo>
                                    <a:lnTo>
                                      <a:pt x="444060" y="4677251"/>
                                    </a:lnTo>
                                    <a:lnTo>
                                      <a:pt x="467821" y="4715837"/>
                                    </a:lnTo>
                                    <a:lnTo>
                                      <a:pt x="492131" y="4754044"/>
                                    </a:lnTo>
                                    <a:lnTo>
                                      <a:pt x="516984" y="4791868"/>
                                    </a:lnTo>
                                    <a:lnTo>
                                      <a:pt x="542374" y="4829302"/>
                                    </a:lnTo>
                                    <a:lnTo>
                                      <a:pt x="568296" y="4866342"/>
                                    </a:lnTo>
                                    <a:lnTo>
                                      <a:pt x="594744" y="4902981"/>
                                    </a:lnTo>
                                    <a:lnTo>
                                      <a:pt x="621713" y="4939215"/>
                                    </a:lnTo>
                                    <a:lnTo>
                                      <a:pt x="649197" y="4975038"/>
                                    </a:lnTo>
                                    <a:lnTo>
                                      <a:pt x="677191" y="5010443"/>
                                    </a:lnTo>
                                    <a:lnTo>
                                      <a:pt x="705689" y="5045427"/>
                                    </a:lnTo>
                                    <a:lnTo>
                                      <a:pt x="734687" y="5079983"/>
                                    </a:lnTo>
                                    <a:lnTo>
                                      <a:pt x="764177" y="5114107"/>
                                    </a:lnTo>
                                    <a:lnTo>
                                      <a:pt x="794156" y="5147791"/>
                                    </a:lnTo>
                                    <a:lnTo>
                                      <a:pt x="824617" y="5181032"/>
                                    </a:lnTo>
                                    <a:lnTo>
                                      <a:pt x="855555" y="5213822"/>
                                    </a:lnTo>
                                    <a:lnTo>
                                      <a:pt x="886964" y="5246158"/>
                                    </a:lnTo>
                                    <a:lnTo>
                                      <a:pt x="918840" y="5278034"/>
                                    </a:lnTo>
                                    <a:lnTo>
                                      <a:pt x="951176" y="5309443"/>
                                    </a:lnTo>
                                    <a:lnTo>
                                      <a:pt x="983967" y="5340381"/>
                                    </a:lnTo>
                                    <a:lnTo>
                                      <a:pt x="1017207" y="5370842"/>
                                    </a:lnTo>
                                    <a:lnTo>
                                      <a:pt x="1050892" y="5400821"/>
                                    </a:lnTo>
                                    <a:lnTo>
                                      <a:pt x="1085015" y="5430311"/>
                                    </a:lnTo>
                                    <a:lnTo>
                                      <a:pt x="1119571" y="5459309"/>
                                    </a:lnTo>
                                    <a:lnTo>
                                      <a:pt x="1154555" y="5487807"/>
                                    </a:lnTo>
                                    <a:lnTo>
                                      <a:pt x="1189961" y="5515801"/>
                                    </a:lnTo>
                                    <a:lnTo>
                                      <a:pt x="1225783" y="5543285"/>
                                    </a:lnTo>
                                    <a:lnTo>
                                      <a:pt x="1262017" y="5570254"/>
                                    </a:lnTo>
                                    <a:lnTo>
                                      <a:pt x="1298656" y="5596702"/>
                                    </a:lnTo>
                                    <a:lnTo>
                                      <a:pt x="1335696" y="5622624"/>
                                    </a:lnTo>
                                    <a:lnTo>
                                      <a:pt x="1373130" y="5648014"/>
                                    </a:lnTo>
                                    <a:lnTo>
                                      <a:pt x="1410954" y="5672867"/>
                                    </a:lnTo>
                                    <a:lnTo>
                                      <a:pt x="1449161" y="5697177"/>
                                    </a:lnTo>
                                    <a:lnTo>
                                      <a:pt x="1487747" y="5720938"/>
                                    </a:lnTo>
                                    <a:lnTo>
                                      <a:pt x="1526705" y="5744146"/>
                                    </a:lnTo>
                                    <a:lnTo>
                                      <a:pt x="1566031" y="5766795"/>
                                    </a:lnTo>
                                    <a:lnTo>
                                      <a:pt x="1605718" y="5788880"/>
                                    </a:lnTo>
                                    <a:lnTo>
                                      <a:pt x="1645762" y="5810394"/>
                                    </a:lnTo>
                                    <a:lnTo>
                                      <a:pt x="1686157" y="5831332"/>
                                    </a:lnTo>
                                    <a:lnTo>
                                      <a:pt x="1726897" y="5851689"/>
                                    </a:lnTo>
                                    <a:lnTo>
                                      <a:pt x="1767977" y="5871460"/>
                                    </a:lnTo>
                                    <a:lnTo>
                                      <a:pt x="1809391" y="5890639"/>
                                    </a:lnTo>
                                    <a:lnTo>
                                      <a:pt x="1851134" y="5909220"/>
                                    </a:lnTo>
                                    <a:lnTo>
                                      <a:pt x="1893201" y="5927198"/>
                                    </a:lnTo>
                                    <a:lnTo>
                                      <a:pt x="1935586" y="5944567"/>
                                    </a:lnTo>
                                    <a:lnTo>
                                      <a:pt x="1978283" y="5961323"/>
                                    </a:lnTo>
                                    <a:lnTo>
                                      <a:pt x="2021287" y="5977459"/>
                                    </a:lnTo>
                                    <a:lnTo>
                                      <a:pt x="2064593" y="5992970"/>
                                    </a:lnTo>
                                    <a:lnTo>
                                      <a:pt x="2108195" y="6007851"/>
                                    </a:lnTo>
                                    <a:lnTo>
                                      <a:pt x="2152087" y="6022095"/>
                                    </a:lnTo>
                                    <a:lnTo>
                                      <a:pt x="2196264" y="6035698"/>
                                    </a:lnTo>
                                    <a:lnTo>
                                      <a:pt x="2240721" y="6048655"/>
                                    </a:lnTo>
                                    <a:lnTo>
                                      <a:pt x="2285452" y="6060959"/>
                                    </a:lnTo>
                                    <a:lnTo>
                                      <a:pt x="2330452" y="6072605"/>
                                    </a:lnTo>
                                    <a:lnTo>
                                      <a:pt x="2375715" y="6083587"/>
                                    </a:lnTo>
                                    <a:lnTo>
                                      <a:pt x="2421235" y="6093901"/>
                                    </a:lnTo>
                                    <a:lnTo>
                                      <a:pt x="2467008" y="6103541"/>
                                    </a:lnTo>
                                    <a:lnTo>
                                      <a:pt x="2513027" y="6112501"/>
                                    </a:lnTo>
                                    <a:lnTo>
                                      <a:pt x="2559288" y="6120775"/>
                                    </a:lnTo>
                                    <a:lnTo>
                                      <a:pt x="2605784" y="6128359"/>
                                    </a:lnTo>
                                    <a:lnTo>
                                      <a:pt x="2652510" y="6135247"/>
                                    </a:lnTo>
                                    <a:lnTo>
                                      <a:pt x="2699462" y="6141432"/>
                                    </a:lnTo>
                                    <a:lnTo>
                                      <a:pt x="2746632" y="6146911"/>
                                    </a:lnTo>
                                    <a:lnTo>
                                      <a:pt x="2794017" y="6151677"/>
                                    </a:lnTo>
                                    <a:lnTo>
                                      <a:pt x="2841609" y="6155724"/>
                                    </a:lnTo>
                                    <a:lnTo>
                                      <a:pt x="2889405" y="6159049"/>
                                    </a:lnTo>
                                    <a:lnTo>
                                      <a:pt x="2937398" y="6161643"/>
                                    </a:lnTo>
                                    <a:lnTo>
                                      <a:pt x="2985582" y="6163504"/>
                                    </a:lnTo>
                                    <a:lnTo>
                                      <a:pt x="3033953" y="6164624"/>
                                    </a:lnTo>
                                    <a:lnTo>
                                      <a:pt x="3082505" y="6164999"/>
                                    </a:lnTo>
                                    <a:lnTo>
                                      <a:pt x="3131057" y="6164624"/>
                                    </a:lnTo>
                                    <a:lnTo>
                                      <a:pt x="3179429" y="6163504"/>
                                    </a:lnTo>
                                    <a:lnTo>
                                      <a:pt x="3227613" y="6161643"/>
                                    </a:lnTo>
                                    <a:lnTo>
                                      <a:pt x="3275606" y="6159049"/>
                                    </a:lnTo>
                                    <a:lnTo>
                                      <a:pt x="3323402" y="6155724"/>
                                    </a:lnTo>
                                    <a:lnTo>
                                      <a:pt x="3370994" y="6151677"/>
                                    </a:lnTo>
                                    <a:lnTo>
                                      <a:pt x="3418379" y="6146911"/>
                                    </a:lnTo>
                                    <a:lnTo>
                                      <a:pt x="3465549" y="6141432"/>
                                    </a:lnTo>
                                    <a:lnTo>
                                      <a:pt x="3512500" y="6135247"/>
                                    </a:lnTo>
                                    <a:lnTo>
                                      <a:pt x="3559227" y="6128359"/>
                                    </a:lnTo>
                                    <a:lnTo>
                                      <a:pt x="3605723" y="6120775"/>
                                    </a:lnTo>
                                    <a:lnTo>
                                      <a:pt x="3651984" y="6112501"/>
                                    </a:lnTo>
                                    <a:lnTo>
                                      <a:pt x="3698003" y="6103541"/>
                                    </a:lnTo>
                                    <a:lnTo>
                                      <a:pt x="3743776" y="6093901"/>
                                    </a:lnTo>
                                    <a:lnTo>
                                      <a:pt x="3780011" y="6085691"/>
                                    </a:lnTo>
                                    <a:lnTo>
                                      <a:pt x="3780011" y="79307"/>
                                    </a:lnTo>
                                    <a:lnTo>
                                      <a:pt x="3698003" y="61457"/>
                                    </a:lnTo>
                                    <a:lnTo>
                                      <a:pt x="3651984" y="52497"/>
                                    </a:lnTo>
                                    <a:lnTo>
                                      <a:pt x="3605723" y="44223"/>
                                    </a:lnTo>
                                    <a:lnTo>
                                      <a:pt x="3559227" y="36639"/>
                                    </a:lnTo>
                                    <a:lnTo>
                                      <a:pt x="3512500" y="29752"/>
                                    </a:lnTo>
                                    <a:lnTo>
                                      <a:pt x="3465549" y="23566"/>
                                    </a:lnTo>
                                    <a:lnTo>
                                      <a:pt x="3418379" y="18087"/>
                                    </a:lnTo>
                                    <a:lnTo>
                                      <a:pt x="3370994" y="13321"/>
                                    </a:lnTo>
                                    <a:lnTo>
                                      <a:pt x="3323402" y="9274"/>
                                    </a:lnTo>
                                    <a:lnTo>
                                      <a:pt x="3275606" y="5950"/>
                                    </a:lnTo>
                                    <a:lnTo>
                                      <a:pt x="3227613" y="3355"/>
                                    </a:lnTo>
                                    <a:lnTo>
                                      <a:pt x="3179429" y="1494"/>
                                    </a:lnTo>
                                    <a:lnTo>
                                      <a:pt x="3131057" y="374"/>
                                    </a:lnTo>
                                    <a:lnTo>
                                      <a:pt x="3082505" y="0"/>
                                    </a:lnTo>
                                    <a:close/>
                                  </a:path>
                                </a:pathLst>
                              </a:custGeom>
                              <a:solidFill>
                                <a:srgbClr val="F1F2F2"/>
                              </a:solidFill>
                              <a:ln>
                                <a:noFill/>
                              </a:ln>
                            </wps:spPr>
                            <wps:bodyPr rot="0">
                              <a:prstTxWarp prst="textNoShape">
                                <a:avLst/>
                              </a:prstTxWarp>
                              <a:noAutofit/>
                            </wps:bodyPr>
                          </wps:wsp>
                          <wps:wsp>
                            <wps:cNvPr id="28" name="Freihandform: Form 28"/>
                            <wps:cNvSpPr/>
                            <wps:spPr bwMode="auto">
                              <a:xfrm>
                                <a:off x="174409" y="558302"/>
                                <a:ext cx="4482439" cy="549369"/>
                              </a:xfrm>
                              <a:custGeom>
                                <a:avLst/>
                                <a:gdLst/>
                                <a:ahLst/>
                                <a:cxnLst/>
                                <a:rect l="l" t="t" r="r" b="b"/>
                                <a:pathLst>
                                  <a:path w="4482465" h="993775" extrusionOk="0">
                                    <a:moveTo>
                                      <a:pt x="4148828" y="0"/>
                                    </a:moveTo>
                                    <a:lnTo>
                                      <a:pt x="0" y="0"/>
                                    </a:lnTo>
                                    <a:lnTo>
                                      <a:pt x="0" y="993406"/>
                                    </a:lnTo>
                                    <a:lnTo>
                                      <a:pt x="4148828" y="993406"/>
                                    </a:lnTo>
                                    <a:lnTo>
                                      <a:pt x="4198063" y="989794"/>
                                    </a:lnTo>
                                    <a:lnTo>
                                      <a:pt x="4245054" y="979300"/>
                                    </a:lnTo>
                                    <a:lnTo>
                                      <a:pt x="4289287" y="962441"/>
                                    </a:lnTo>
                                    <a:lnTo>
                                      <a:pt x="4330245" y="939731"/>
                                    </a:lnTo>
                                    <a:lnTo>
                                      <a:pt x="4367415" y="911686"/>
                                    </a:lnTo>
                                    <a:lnTo>
                                      <a:pt x="4400280" y="878821"/>
                                    </a:lnTo>
                                    <a:lnTo>
                                      <a:pt x="4428325" y="841652"/>
                                    </a:lnTo>
                                    <a:lnTo>
                                      <a:pt x="4451035" y="800693"/>
                                    </a:lnTo>
                                    <a:lnTo>
                                      <a:pt x="4467894" y="756460"/>
                                    </a:lnTo>
                                    <a:lnTo>
                                      <a:pt x="4478387" y="709469"/>
                                    </a:lnTo>
                                    <a:lnTo>
                                      <a:pt x="4482000" y="660234"/>
                                    </a:lnTo>
                                    <a:lnTo>
                                      <a:pt x="4482000" y="333171"/>
                                    </a:lnTo>
                                    <a:lnTo>
                                      <a:pt x="4478387" y="283939"/>
                                    </a:lnTo>
                                    <a:lnTo>
                                      <a:pt x="4467894" y="236950"/>
                                    </a:lnTo>
                                    <a:lnTo>
                                      <a:pt x="4451035" y="192718"/>
                                    </a:lnTo>
                                    <a:lnTo>
                                      <a:pt x="4428325" y="151759"/>
                                    </a:lnTo>
                                    <a:lnTo>
                                      <a:pt x="4400280" y="114589"/>
                                    </a:lnTo>
                                    <a:lnTo>
                                      <a:pt x="4367415" y="81724"/>
                                    </a:lnTo>
                                    <a:lnTo>
                                      <a:pt x="4330245" y="53678"/>
                                    </a:lnTo>
                                    <a:lnTo>
                                      <a:pt x="4289287" y="30967"/>
                                    </a:lnTo>
                                    <a:lnTo>
                                      <a:pt x="4245054" y="14106"/>
                                    </a:lnTo>
                                    <a:lnTo>
                                      <a:pt x="4198063" y="3612"/>
                                    </a:lnTo>
                                    <a:lnTo>
                                      <a:pt x="4148828" y="0"/>
                                    </a:lnTo>
                                    <a:close/>
                                  </a:path>
                                </a:pathLst>
                              </a:custGeom>
                              <a:solidFill>
                                <a:srgbClr val="00516E"/>
                              </a:solidFill>
                              <a:ln>
                                <a:noFill/>
                              </a:ln>
                            </wps:spPr>
                            <wps:bodyPr rot="0">
                              <a:prstTxWarp prst="textNoShape">
                                <a:avLst/>
                              </a:prstTxWarp>
                              <a:noAutofit/>
                            </wps:bodyPr>
                          </wps:wsp>
                        </wpg:grpSp>
                      </wpg:grpSp>
                    </wpg:wgp>
                  </a:graphicData>
                </a:graphic>
                <wp14:sizeRelH relativeFrom="margin">
                  <wp14:pctWidth>0</wp14:pctWidth>
                </wp14:sizeRelH>
              </wp:anchor>
            </w:drawing>
          </mc:Choice>
          <mc:Fallback>
            <w:pict>
              <v:group w14:anchorId="1AAC11CF" id="Gruppieren 1" o:spid="_x0000_s1053" style="position:absolute;margin-left:570.8pt;margin-top:62pt;width:622pt;height:524.25pt;z-index:-251658231;mso-wrap-distance-left:0;mso-wrap-distance-right:0;mso-position-horizontal:right;mso-position-horizontal-relative:page;mso-position-vertical-relative:page;mso-width-relative:margin" coordsize="75602,6657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KDTUIg4AALA+AAAOAAAAZHJzL2Uyb0RvYy54bWzMW21vG0cO/n7A/QdB36/eed8R6hRFWxcH&#10;9Nri2sN9XstybFSWdCsldv99Hw5ntZM2Jo00FzQfbFmhKA6Hrw+5n3/x9LBdvN2Mx/v97nJpPuuW&#10;i81uvb+5372+XP7n56t/9MvF8TTsbobtfre5XP66OS6/ePX3v33+eFht7P5uv73ZjAsw2R1Xj4fL&#10;5d3pdFhdXBzXd5uH4fjZ/rDZ4T9v9+PDcMKf4+uLm3F4BPeH7YXtunjxuB9vDuN+vTke8e7X/J/L&#10;V4X/7e1mffrh9va4OS22l0vIdio/x/Lzmn5evPp8WL0eh8Pd/bqKMXyAFA/D/Q5femb19XAaFm/G&#10;+z+werhfj/vj/vb02Xr/cLG/vb1fb8oZcBrT/e403477N4dylterx9eHs5qg2t/p6YPZrr9/++14&#10;+Onw4whNPB5eQxflr8X147/2N7iw4c1pX072dDs+0Akh8+KpKPDXswI3T6fFGm+mPmffQc9r/F+M&#10;IeU+sorXd7iHP3xufffN9MkQO9vb9pOBPnkxrPiLLxrhGkn5JU7x47i4v7lc5s53uc9dXi52wwPk&#10;LzpczG/XY37kcz8j/bD66OeGmxxnSzj+OUv46W44bIqBHVezDq2flPfvzfrutFn/ssBbRXGF7Gwt&#10;x9URhvOBpvKMys4XPqwO4/H07Wb/sKAXl8sRzlwscXj73fHEtjGRkGHu9lf32y3eH1bb3TtvgCe9&#10;AxNiiclojqvT0/VTsRnjpsNd729+xYGOh/XVPb7zu+F4+nEYERDMcvGIIHG5PP7vzTBulovtP3fQ&#10;fTbeBkSV9o+x/eO6/WPYre/2iD3r07hc8B9fnUosYmm/hKvd3peTkXwsTBUbly5YvbEu2exDitPN&#10;sdk37/9Zu7fwaji1tezPZ4+nawz42rPHxxpUX2T57/nk2QB+7/GfwvLP+pstvwQwug84yMezfOng&#10;n9Dyz279l7f8T3H7afKeq3Fzf4eiheqO1eIKPxc2TUHiA+zApZRzQhCBB3kEDVN9ZPIil/rOuCn7&#10;mRhdb+jrzr6ARPKGgyGFiikAoty44VCI9+6mV+un3fSSQiZVPttS+ZyWC0QbxB5UPtfsxofhRJ8j&#10;pvRy8Xi5LLIEpIA7pHATgzWIcBB0fEM13g+/UNIn+of9283P+/LJEyV21/U2dKCdygIIP9Nsd+/S&#10;OpeDK7QuFSMsMZpp3qW1uQ+BKgPwNT5rxC65jJoTxM6FqYSYOE6/D0Vi2/eoVljikEO5k+fF6L2J&#10;VFaAc7aazAmMDcyJZHbOTpc5ff/0u8qRPG68nrDv+mJpzwsSUWNFprYuxBKfBOpgA8yNJLE5hRK+&#10;BeoupB53T+qDTLka4STv9LvKHUKGDgu199aWNPo872BcBy8i3sH6rJzSx9R1zDsaZDZZEm+R6vgm&#10;k+k03i6FRFYNSXo4o3I7znUeeiPqbF1WTmn7MFEb1KKaCq3vEsyDmBsTnVe4mxxt5PsxNjuU2hwl&#10;pouZftcLMsGSORXu3uZO4971JrNeDDTkFaV30Qeoo3BPFuW7LEyHO5qE6VNQNGNy6m3P3G3nYpJ9&#10;2WR4O5oNEsbazjv5Uk2fHRouJqeIJyvS9MEYx3q3IaQkH9X0XXa5ck/eBdmPTIopJ74mXGpwCvdk&#10;Yw8Tp6M6RBd4iWQEJvYRt8nkDl4tBwyDS001vLjgYycHXMREWEoNuCkavBSFQbzqcDdF9tzDaBRy&#10;izDAFulhykG5Vd+nBKsl7t4jtCt698jFkYVBuOmVME1pO1NiJO7ZGs3EkIkQ8Qp5MDEjrIqaQbqK&#10;mQ04eNTzsq/C+/tIRSSECbG3cFuRu40wd9ZMyB42qZBb5AF2vmhNMso1wZ1yVWSETnEMURiDEInc&#10;TLLHlExWnM8gKNXiCcYQkXFE7jCTrkb35DysXyEPXZ85vKfo4YsKuUGoY0UiyRulxMi9y5Gpe+tR&#10;TonMM6IMtXDQC2qegAJJOmg2fe/ZvvoepiNTFxI2XvqgEmPK1/MNFaFk2y1H41OWA8u2WNTGpzSw&#10;SQv/lo5ZLoWZm47uSraWcuUTOVmCrJZiUFzVGbKzKIeMYq4cMUyxYtkxijNUYchHgmy6xdVqQrXk&#10;gXK4K448FQPk3/ItlTBR9V6ih6yZEoQq9xKbFHIOcWS7hiIf90vPVoM1gBbyElflo9bwzOSIMIoi&#10;KfgDh2Byygmy7CW11Po7UMaRhUGDgYqEuVM+U47qKC1WEyvZUr6mmnSL7JSLlaM6TulMTpletshS&#10;MFRhSh0hk9dypHAvVYpCzsVOIacaSIm9tZRicsQ+KzsfkiIVakyenZZmahlYyEt1KAeOWmQyOYoB&#10;FGRSWDJcwhI5qhhUtrLNUJxDgczkuFalySvldyU3qMq1nMfFfeFean75qLV1YHJ0FEp3VRuTQk79&#10;ihJnatvD5OiGvBzfuacq1NRpedk7uF9janRxyMTSJXEvWKipQ1QclftMpo7osmVr5B62UFNnqxS+&#10;3B8zNbpmpYHg3rtQU8TQ0IbS1zM1un0lejFmwNRAEpR4gVam9mzAPGJk+PfZqM5YR+FNCEinlDsE&#10;oxRiYCsBqI10lQWgYWL0bkoXXqCfQpyRi5QoVEAlJkbZk2TXIbSKaF0HBMvLPs+hinAxr8k7cUVT&#10;AbBBVMRZXGeokpJVfFaEg/FHxTLOKnY2AdqRc2bBwIomnHWul31ltgvnEuZzchaZbc5508MXRH3M&#10;9oxiHzWzQn32FReM9Upcnf0Q6AJaPjk2zT7uSp6XLWmOHy4GoB2yLc2xycUMMFnmPcc92CvqD/kq&#10;55iKBAtET6ae47XrnQdCIN5Okwxcn9A+K+SMgRW7ytarSZgxMCaPPWp/WZg5TQKetVlB/pokDCwh&#10;9gp81qR4VLTA/hQ/ngsIb3BJijBNeQKniIRfSuGyKX6AzCJOyC7XlFZQOgKLnFebwg1IGwKsrHfE&#10;ecLA6JrwAhNDhTtjYEyeE6or8ahNSes9BidKlGsKZu8TWmiFO2NgRRi4qVXiS1PsA+OAM8mO2rQS&#10;wFJ7wgqkW20aFY8ZEaxfJp/bIDRQCYMAmZwxsHJU2FfvFGEYA2Py4FG6idwrBsbkgCCiku8JA+Nc&#10;6+mgClLYNLe+x+TCy/betM4+d+iGZc00jTlSOc4tO1/T9mPOEToFbGlABRRv0KN8qw1kEVAswF9F&#10;vTeASOiQOZTw3sAt6MgQyBTuhIFVGBIDgwTUWzLgBikKBq6KqZdITigYw1CYQ8LgFXKCwdhmkF3R&#10;C8sm1gBoARV5p2SPBp0LrsvaNTXQX3AYBCkmxlAYY0UBRVKvWDBjYQxawPlQZMqaRxd5hkWDR/mq&#10;5JuChlXUFXAtHFAp8RpQNwCH7xXDwaTgjBmHgKtSwja6tzMkHXAAzNlE0zEt4o2q3gK5l0ztHUA9&#10;IBArAQcl7YzXoy+KvCIltEbNOCB6HFeRp5k2hJgsUr4sfzPMgGDI4Rr9PCsJACcA1sj8CzBWfTF5&#10;lCxKJddMejBQwoRLua9mkISLxj85c7ZzqkCRRNkMaMdgSG3UkcjnbaZsAYMnjNwU+nmIB3QH6lHk&#10;b2aEAaC2NmxvR5AB+40o8GR5mgknAQ5G6a/bASqyo4fNyfyb+SzcBdsrctZikKzGN0w7EVJE/raZ&#10;Loecsbsgn9cSTFaH17HrkjYrRA4/z8YB4cIBZPu0zegdI0y4mOwvtpnsY4iKYZ3Cv1kciACvs6af&#10;Zi0BBbWF+8j6bJYeYtc7DYFE83VeqYA0LivxGfm2WdiAgpS6GsXoeR0E+LgOWzXLJtFgBKcsBJBC&#10;plUW0OPAir1h02lalIE1o36Q7d82azhoztHByfGkwGd1yQf0UWs+LQFodWKLSsagSJTvt9lPAj1C&#10;upxf2uUn0GNBWtEPIWl1swpzTIRfxd+btS1QO5SqovwFUKsrYcRdy6ftuhnRa3AtIj5KJo4/L+JP&#10;6BoGEtSvvEh+AtgwbKz0qn4IY4OfV3pd/8hXqCK53nvJ/RagDTmR5dHtp0BtaTqvbp8FbIPNMH/d&#10;/gluC3V68xL/KoAbWhvmr/tvgdyQgyq9Gh8K6FZX3V4SfwC7Yfg08dfjWwHe6jD/JfGzzLZQkxf5&#10;UasjQMj+QrOwSp9QncvR4V3ptXW6VjcMU0qVc6t5fQ2wvVeGV0XejdXo64utTeqrka3FM+QsSkLA&#10;dfUnhrNl6tlb1W3RNhSoe6gFyK9xpqD7ohhNEFN3Z9sISdCLyPg9y77T7uF6uz9u+MO0U1y2mM97&#10;xuiP2k3m4357f0OPbdAe8XF8ff3Vdly8HbCyfGWu7NWUUt8he9HDHXWffdyXJ77KljIe6Pj56b/D&#10;eKjPk5yw1Pz9fnoEZt6qhoiHMy19crf/Un8y41Psp2MgzA81vW8/vZSjH/icgkFDV3ebsUVZsbZh&#10;Na2neyBwHvua5SGPAATsvCUzPRTW3un/dTu9iBLRhmI7PaMkQRX4kuV05Kce66Qluk59xHPL6Ty2&#10;m6gmq55+82Yt00AA7JmIjtJ+8YvIkWUwrqEsADgYJYjM3Xqs3HOSB7G2D+wtjXc4p2LsjyZe5o4W&#10;A1/AwrgM/EIhjwlgIJNjZ0AZu8LisBHBigRcpOFXyCy9o4etoBkqdZW5NRpYYAKVHINoFSkH9l2j&#10;O+oyrXmnwQHGWUUYpAVUS7Jm4D/dVPug2VSARrLxiRzTCqxfKtxnYaAjtGoK+XxUTDO05x5aRWL8&#10;Qbu+UmJorwldS1K6rtYIgDYDCJG5Yw98MrEe8zbFOxr7xVxY2blonQNgpwJ/+MbzCCXXosDs1g7d&#10;qHzI98SqKfp8nNzadegHvqlC/OVz6/wcYHkWsj6iXF/jsehSYNRHuOm56/bvQjU/aP7qNwAAAP//&#10;AwBQSwMEFAAGAAgAAAAhAHhwEMTfAAAACgEAAA8AAABkcnMvZG93bnJldi54bWxMj0FLw0AQhe+C&#10;/2EZwZvdJLZaYjalFPVUhLaC9DbNTpPQ7G7IbpP03zs56e3NvOHN97LVaBrRU+drZxXEswgE2cLp&#10;2pYKvg8fT0sQPqDV2DhLCm7kYZXf32WYajfYHfX7UAoOsT5FBVUIbSqlLyoy6GeuJcve2XUGA49d&#10;KXWHA4ebRiZR9CIN1pY/VNjSpqLisr8aBZ8DDuvn+L3fXs6b2/Gw+PrZxqTU48O4fgMRaAx/xzDh&#10;MzrkzHRyV6u9aBRwkcDbZM5ispP5pE6s4tdkATLP5P8K+S8AAAD//wMAUEsBAi0AFAAGAAgAAAAh&#10;ALaDOJL+AAAA4QEAABMAAAAAAAAAAAAAAAAAAAAAAFtDb250ZW50X1R5cGVzXS54bWxQSwECLQAU&#10;AAYACAAAACEAOP0h/9YAAACUAQAACwAAAAAAAAAAAAAAAAAvAQAAX3JlbHMvLnJlbHNQSwECLQAU&#10;AAYACAAAACEA0ig01CIOAACwPgAADgAAAAAAAAAAAAAAAAAuAgAAZHJzL2Uyb0RvYy54bWxQSwEC&#10;LQAUAAYACAAAACEAeHAQxN8AAAAKAQAADwAAAAAAAAAAAAAAAAB8EAAAZHJzL2Rvd25yZXYueG1s&#10;UEsFBgAAAAAEAAQA8wAAAIgRAAAAAA==&#10;">
                <v:group id="Group 904098909" o:spid="_x0000_s1054" style="position:absolute;width:75602;height:66579" coordsize="75602,66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ppKaywAAAOIAAAAPAAAAZHJzL2Rvd25yZXYueG1sRI9Ba8JA&#10;FITvhf6H5RV6q7tpazHRVUTa4kGEqiDeHtlnEsy+DdltEv+9KxR6HGbmG2a2GGwtOmp95VhDMlIg&#10;iHNnKi40HPZfLxMQPiAbrB2Thit5WMwfH2aYGdfzD3W7UIgIYZ+hhjKEJpPS5yVZ9CPXEEfv7FqL&#10;Icq2kKbFPsJtLV+V+pAWK44LJTa0Kim/7H6thu8e++Vb8tltLufV9bQfb4+bhLR+fhqWUxCBhvAf&#10;/muvjYZUvat0kqoU7pfiHZDzGwAAAP//AwBQSwECLQAUAAYACAAAACEA2+H2y+4AAACFAQAAEwAA&#10;AAAAAAAAAAAAAAAAAAAAW0NvbnRlbnRfVHlwZXNdLnhtbFBLAQItABQABgAIAAAAIQBa9CxbvwAA&#10;ABUBAAALAAAAAAAAAAAAAAAAAB8BAABfcmVscy8ucmVsc1BLAQItABQABgAIAAAAIQB1ppKaywAA&#10;AOIAAAAPAAAAAAAAAAAAAAAAAAcCAABkcnMvZG93bnJldi54bWxQSwUGAAAAAAMAAwC3AAAA/wIA&#10;AAAA&#10;">
                  <v:rect id="Rechteck 24" o:spid="_x0000_s1055" style="position:absolute;width:75602;height:665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MUEdwgAAANsAAAAPAAAAZHJzL2Rvd25yZXYueG1sRI/RasJA&#10;FETfC/7DcoW+1Y1BpEZXUWlBfarRD7hmr9lg9m7MbjX+vSsU+jjMzBlmtuhsLW7U+sqxguEgAUFc&#10;OF1xqeB4+P74BOEDssbaMSl4kIfFvPc2w0y7O+/plodSRAj7DBWYEJpMSl8YsugHriGO3tm1FkOU&#10;bSl1i/cIt7VMk2QsLVYcFww2tDZUXPJfq+Bn5Cj9Sv0qL+3EdKfDbnvFsVLv/W45BRGoC//hv/ZG&#10;K0hH8PoSf4CcPwEAAP//AwBQSwECLQAUAAYACAAAACEA2+H2y+4AAACFAQAAEwAAAAAAAAAAAAAA&#10;AAAAAAAAW0NvbnRlbnRfVHlwZXNdLnhtbFBLAQItABQABgAIAAAAIQBa9CxbvwAAABUBAAALAAAA&#10;AAAAAAAAAAAAAB8BAABfcmVscy8ucmVsc1BLAQItABQABgAIAAAAIQDmMUEdwgAAANsAAAAPAAAA&#10;AAAAAAAAAAAAAAcCAABkcnMvZG93bnJldi54bWxQSwUGAAAAAAMAAwC3AAAA9gIAAAAA&#10;" filled="f" stroked="f">
                    <v:textbox inset="2.53958mm,2.53958mm,2.53958mm,2.53958mm">
                      <w:txbxContent>
                        <w:p w14:paraId="22D16525" w14:textId="77777777" w:rsidR="005E456E" w:rsidRDefault="005E456E"/>
                      </w:txbxContent>
                    </v:textbox>
                  </v:rect>
                  <v:group id="Group 1237294576" o:spid="_x0000_s1056" style="position:absolute;width:75602;height:66579" coordsize="75602,66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QXaQyQAAAOMAAAAPAAAAZHJzL2Rvd25yZXYueG1sRE/NasJA&#10;EL4XfIdlCt7qJrFqm7qKiJUeRKgWSm9DdkyC2dmQXZP49l1B8Djf/8yXvalES40rLSuIRxEI4szq&#10;knMFP8fPlzcQziNrrCyTgis5WC4GT3NMte34m9qDz0UIYZeigsL7OpXSZQUZdCNbEwfuZBuDPpxN&#10;LnWDXQg3lUyiaCoNlhwaCqxpXVB2PlyMgm2H3Wocb9rd+bS+/h0n+99dTEoNn/vVBwhPvX+I7+4v&#10;HeYn41ny/jqZTeH2UwBALv4BAAD//wMAUEsBAi0AFAAGAAgAAAAhANvh9svuAAAAhQEAABMAAAAA&#10;AAAAAAAAAAAAAAAAAFtDb250ZW50X1R5cGVzXS54bWxQSwECLQAUAAYACAAAACEAWvQsW78AAAAV&#10;AQAACwAAAAAAAAAAAAAAAAAfAQAAX3JlbHMvLnJlbHNQSwECLQAUAAYACAAAACEAyUF2kMkAAADj&#10;AAAADwAAAAAAAAAAAAAAAAAHAgAAZHJzL2Rvd25yZXYueG1sUEsFBgAAAAADAAMAtwAAAP0CAAAA&#10;AA==&#10;">
                    <v:rect id="Rechteck 26" o:spid="_x0000_s1057" style="position:absolute;width:75602;height:665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r3rxwgAAANsAAAAPAAAAZHJzL2Rvd25yZXYueG1sRI/RasJA&#10;FETfC/2H5RZ8041BgkZXsaJQ+1SjH3DNXrPB7N00u2r6926h0MdhZs4wi1VvG3GnzteOFYxHCQji&#10;0umaKwWn4244BeEDssbGMSn4IQ+r5evLAnPtHnygexEqESHsc1RgQmhzKX1pyKIfuZY4ehfXWQxR&#10;dpXUHT4i3DYyTZJMWqw5LhhsaWOovBY3q+Br4ijdpv69qOzM9Ofj5/4bM6UGb/16DiJQH/7Df+0P&#10;rSDN4PdL/AFy+QQAAP//AwBQSwECLQAUAAYACAAAACEA2+H2y+4AAACFAQAAEwAAAAAAAAAAAAAA&#10;AAAAAAAAW0NvbnRlbnRfVHlwZXNdLnhtbFBLAQItABQABgAIAAAAIQBa9CxbvwAAABUBAAALAAAA&#10;AAAAAAAAAAAAAB8BAABfcmVscy8ucmVsc1BLAQItABQABgAIAAAAIQB5r3rxwgAAANsAAAAPAAAA&#10;AAAAAAAAAAAAAAcCAABkcnMvZG93bnJldi54bWxQSwUGAAAAAAMAAwC3AAAA9gIAAAAA&#10;" filled="f" stroked="f">
                      <v:textbox inset="2.53958mm,2.53958mm,2.53958mm,2.53958mm">
                        <w:txbxContent>
                          <w:p w14:paraId="735649FE" w14:textId="77777777" w:rsidR="005E456E" w:rsidRDefault="005E456E"/>
                        </w:txbxContent>
                      </v:textbox>
                    </v:rect>
                    <v:shape id="Freihandform: Form 27" o:spid="_x0000_s1058" style="position:absolute;left:37799;top:4914;width:37802;height:61663;visibility:visible;mso-wrap-style:square;v-text-anchor:top" coordsize="3780154,6165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FBHFxAAAANsAAAAPAAAAZHJzL2Rvd25yZXYueG1sRI/NasMw&#10;EITvgb6D2EBvsRxDG+NGCaalUJpT80Oui7W1TayVLamO+/ZRoZDjMDPfMOvtZDoxkvOtZQXLJAVB&#10;XFndcq3geHhf5CB8QNbYWSYFv+Rhu3mYrbHQ9spfNO5DLSKEfYEKmhD6QkpfNWTQJ7Ynjt63dQZD&#10;lK6W2uE1wk0nszR9lgZbjgsN9vTaUHXZ/xgFruYy/5Sn8XwZ3txOHoan7jgo9TifyhcQgaZwD/+3&#10;P7SCbAV/X+IPkJsbAAAA//8DAFBLAQItABQABgAIAAAAIQDb4fbL7gAAAIUBAAATAAAAAAAAAAAA&#10;AAAAAAAAAABbQ29udGVudF9UeXBlc10ueG1sUEsBAi0AFAAGAAgAAAAhAFr0LFu/AAAAFQEAAAsA&#10;AAAAAAAAAAAAAAAAHwEAAF9yZWxzLy5yZWxzUEsBAi0AFAAGAAgAAAAhACMUEcXEAAAA2wAAAA8A&#10;AAAAAAAAAAAAAAAABwIAAGRycy9kb3ducmV2LnhtbFBLBQYAAAAAAwADALcAAAD4AgAAAAA=&#10;" path="m3082505,r-48552,374l2985582,1494r-48184,1861l2889405,5950r-47796,3324l2794017,13321r-47385,4766l2699462,23566r-46952,6186l2605784,36639r-46496,7584l2513027,52497r-46019,8960l2421235,71097r-45520,10314l2330452,92393r-45000,11646l2240721,116343r-44457,12957l2152087,142903r-43892,14244l2064593,172028r-43306,15511l1978283,203675r-42697,16756l1893201,237800r-42067,17978l1809391,274359r-41414,19179l1726897,313308r-40740,20358l1645762,354604r-40044,21514l1566031,398202r-39326,22649l1487747,444059r-38586,23762l1410954,492131r-37824,24853l1335696,542373r-37040,25922l1262017,594743r-36234,26969l1189961,649196r-35406,27994l1119571,705688r-34556,28998l1050892,764176r-33685,29979l983967,824616r-32791,30937l918840,886963r-31876,31875l855555,951174r-30938,32791l794156,1017205r-29979,33685l734687,1085013r-28998,34556l677191,1154552r-27994,35406l621713,1225781r-26969,36233l568296,1298653r-25922,37040l516984,1373127r-24853,37824l467821,1449158r-23761,38585l420852,1526701r-22649,39326l376119,1605714r-21515,40044l333666,1686152r-20357,40740l293538,1767972r-19179,41414l255778,1851129r-17978,42067l220431,1935580r-16756,42697l187539,2021281r-15511,43306l157148,2108188r-14245,43892l129300,2196257r-12957,44457l104039,2285445r-11646,44999l81411,2375707r-10314,45520l61457,2466999r-8960,46019l44223,2559278r-7584,46496l29752,2652501r-6186,46951l18087,2746622r-4766,47384l9274,2841598r-3324,47795l3355,2937386r-1861,48184l374,3033941,,3082493r374,48552l1494,3179416r1861,48185l5950,3275593r3324,47796l13321,3370982r4766,47384l23566,3465536r6186,46952l36639,3559214r7584,46496l52497,3651971r8960,46019l71097,3743763r10314,45520l92393,3834546r11646,45000l116343,3924277r12957,44457l142903,4012911r14245,43892l172028,4100405r15511,43306l203675,4186715r16756,42697l237800,4271797r17978,42067l274359,4355607r19179,41414l313309,4438101r20357,40740l354604,4519236r21515,40044l398203,4598967r22649,39326l444060,4677251r23761,38586l492131,4754044r24853,37824l542374,4829302r25922,37040l594744,4902981r26969,36234l649197,4975038r27994,35405l705689,5045427r28998,34556l764177,5114107r29979,33684l824617,5181032r30938,32790l886964,5246158r31876,31876l951176,5309443r32791,30938l1017207,5370842r33685,29979l1085015,5430311r34556,28998l1154555,5487807r35406,27994l1225783,5543285r36234,26969l1298656,5596702r37040,25922l1373130,5648014r37824,24853l1449161,5697177r38586,23761l1526705,5744146r39326,22649l1605718,5788880r40044,21514l1686157,5831332r40740,20357l1767977,5871460r41414,19179l1851134,5909220r42067,17978l1935586,5944567r42697,16756l2021287,5977459r43306,15511l2108195,6007851r43892,14244l2196264,6035698r44457,12957l2285452,6060959r45000,11646l2375715,6083587r45520,10314l2467008,6103541r46019,8960l2559288,6120775r46496,7584l2652510,6135247r46952,6185l2746632,6146911r47385,4766l2841609,6155724r47796,3325l2937398,6161643r48184,1861l3033953,6164624r48552,375l3131057,6164624r48372,-1120l3227613,6161643r47993,-2594l3323402,6155724r47592,-4047l3418379,6146911r47170,-5479l3512500,6135247r46727,-6888l3605723,6120775r46261,-8274l3698003,6103541r45773,-9640l3780011,6085691r,-6006384l3698003,61457r-46019,-8960l3605723,44223r-46496,-7584l3512500,29752r-46951,-6186l3418379,18087r-47385,-4766l3323402,9274,3275606,5950,3227613,3355,3179429,1494,3131057,374,3082505,xe" fillcolor="#f1f2f2" stroked="f">
                      <v:path arrowok="t" o:extrusionok="f"/>
                    </v:shape>
                    <v:shape id="Freihandform: Form 28" o:spid="_x0000_s1059" style="position:absolute;left:1744;top:5583;width:44824;height:5493;visibility:visible;mso-wrap-style:square;v-text-anchor:top" coordsize="4482465,9937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32j2wwAAANsAAAAPAAAAZHJzL2Rvd25yZXYueG1sRI/BasMw&#10;DIbvhb6D0WC3xlkZJWR1yxgttDsUlg52FbaWhMZysN02e/vpMNhR/Po/6VtvJz+oG8XUBzbwVJSg&#10;iG1wPbcGPs/7RQUqZWSHQ2Ay8EMJtpv5bI21C3f+oFuTWyUQTjUa6HIea62T7chjKsJILNl3iB6z&#10;jLHVLuJd4H7Qy7JcaY89y4UOR3rryF6aqxfK6Zirr+Mhrlz5nHbVyV7eG2vM48P0+gIq05T/l//a&#10;B2dgKc+Ki3iA3vwCAAD//wMAUEsBAi0AFAAGAAgAAAAhANvh9svuAAAAhQEAABMAAAAAAAAAAAAA&#10;AAAAAAAAAFtDb250ZW50X1R5cGVzXS54bWxQSwECLQAUAAYACAAAACEAWvQsW78AAAAVAQAACwAA&#10;AAAAAAAAAAAAAAAfAQAAX3JlbHMvLnJlbHNQSwECLQAUAAYACAAAACEAmN9o9sMAAADbAAAADwAA&#10;AAAAAAAAAAAAAAAHAgAAZHJzL2Rvd25yZXYueG1sUEsFBgAAAAADAAMAtwAAAPcCAAAAAA==&#10;" path="m4148828,l,,,993406r4148828,l4198063,989794r46991,-10494l4289287,962441r40958,-22710l4367415,911686r32865,-32865l4428325,841652r22710,-40959l4467894,756460r10493,-46991l4482000,660234r,-327063l4478387,283939r-10493,-46989l4451035,192718r-22710,-40959l4400280,114589,4367415,81724,4330245,53678,4289287,30967,4245054,14106,4198063,3612,4148828,xe" fillcolor="#00516e" stroked="f">
                      <v:path arrowok="t" o:extrusionok="f"/>
                    </v:shape>
                  </v:group>
                </v:group>
                <w10:wrap anchorx="page" anchory="page"/>
              </v:group>
            </w:pict>
          </mc:Fallback>
        </mc:AlternateContent>
      </w:r>
      <w:r w:rsidR="00A4233C" w:rsidRPr="00A4233C">
        <w:rPr>
          <w:b/>
          <w:bCs/>
          <w:color w:val="FFFFFF" w:themeColor="background1"/>
          <w:sz w:val="48"/>
          <w:szCs w:val="48"/>
        </w:rPr>
        <w:t>TABLE OF CONTENTS</w:t>
      </w:r>
    </w:p>
    <w:p w14:paraId="473F26F8"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eastAsia="Raleway" w:cs="Raleway"/>
          <w:b/>
          <w:color w:val="000000"/>
          <w:sz w:val="18"/>
          <w:szCs w:val="18"/>
        </w:rPr>
      </w:pPr>
    </w:p>
    <w:p w14:paraId="5CC6CF4F"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eastAsia="Raleway" w:cs="Raleway"/>
          <w:b/>
          <w:color w:val="000000"/>
          <w:sz w:val="18"/>
          <w:szCs w:val="18"/>
        </w:rPr>
      </w:pPr>
    </w:p>
    <w:p w14:paraId="520BF406"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eastAsia="Raleway" w:cs="Raleway"/>
          <w:b/>
          <w:color w:val="000000"/>
          <w:sz w:val="18"/>
          <w:szCs w:val="18"/>
        </w:rPr>
      </w:pPr>
    </w:p>
    <w:p w14:paraId="53CCDB25" w14:textId="34E6D792" w:rsidR="0091310D" w:rsidRDefault="00165514">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r>
        <w:rPr>
          <w:rFonts w:eastAsia="Raleway" w:cs="Raleway"/>
          <w:b/>
          <w:color w:val="000000"/>
          <w:sz w:val="18"/>
          <w:szCs w:val="18"/>
        </w:rPr>
        <w:fldChar w:fldCharType="begin"/>
      </w:r>
      <w:r>
        <w:rPr>
          <w:rFonts w:eastAsia="Raleway" w:cs="Raleway"/>
          <w:b/>
          <w:color w:val="000000"/>
          <w:sz w:val="18"/>
          <w:szCs w:val="18"/>
        </w:rPr>
        <w:instrText xml:space="preserve"> TOC \o "1-2" \h \z \t "Heading 3,3" </w:instrText>
      </w:r>
      <w:r>
        <w:rPr>
          <w:rFonts w:eastAsia="Raleway" w:cs="Raleway"/>
          <w:b/>
          <w:color w:val="000000"/>
          <w:sz w:val="18"/>
          <w:szCs w:val="18"/>
        </w:rPr>
        <w:fldChar w:fldCharType="separate"/>
      </w:r>
      <w:hyperlink w:anchor="_Toc235109350" w:history="1">
        <w:r w:rsidR="0091310D" w:rsidRPr="004120FB">
          <w:rPr>
            <w:rStyle w:val="Lienhypertexte"/>
            <w:noProof/>
          </w:rPr>
          <w:t>The CIVIS Alliance member universities</w:t>
        </w:r>
        <w:r w:rsidR="0091310D">
          <w:rPr>
            <w:noProof/>
            <w:webHidden/>
          </w:rPr>
          <w:tab/>
        </w:r>
        <w:r w:rsidR="0091310D">
          <w:rPr>
            <w:noProof/>
            <w:webHidden/>
          </w:rPr>
          <w:fldChar w:fldCharType="begin"/>
        </w:r>
        <w:r w:rsidR="0091310D">
          <w:rPr>
            <w:noProof/>
            <w:webHidden/>
          </w:rPr>
          <w:instrText xml:space="preserve"> PAGEREF _Toc235109350 \h </w:instrText>
        </w:r>
        <w:r w:rsidR="0091310D">
          <w:rPr>
            <w:noProof/>
            <w:webHidden/>
          </w:rPr>
        </w:r>
        <w:r w:rsidR="0091310D">
          <w:rPr>
            <w:noProof/>
            <w:webHidden/>
          </w:rPr>
          <w:fldChar w:fldCharType="separate"/>
        </w:r>
        <w:r w:rsidR="0091310D">
          <w:rPr>
            <w:noProof/>
            <w:webHidden/>
          </w:rPr>
          <w:t>2</w:t>
        </w:r>
        <w:r w:rsidR="0091310D">
          <w:rPr>
            <w:noProof/>
            <w:webHidden/>
          </w:rPr>
          <w:fldChar w:fldCharType="end"/>
        </w:r>
      </w:hyperlink>
    </w:p>
    <w:p w14:paraId="74FFEF8F" w14:textId="2C7DB24D"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51" w:history="1">
        <w:r w:rsidRPr="004120FB">
          <w:rPr>
            <w:rStyle w:val="Lienhypertexte"/>
            <w:noProof/>
          </w:rPr>
          <w:t>CIVIS – Europe’s Civic University Alliance</w:t>
        </w:r>
        <w:r>
          <w:rPr>
            <w:noProof/>
            <w:webHidden/>
          </w:rPr>
          <w:tab/>
        </w:r>
        <w:r>
          <w:rPr>
            <w:noProof/>
            <w:webHidden/>
          </w:rPr>
          <w:fldChar w:fldCharType="begin"/>
        </w:r>
        <w:r>
          <w:rPr>
            <w:noProof/>
            <w:webHidden/>
          </w:rPr>
          <w:instrText xml:space="preserve"> PAGEREF _Toc235109351 \h </w:instrText>
        </w:r>
        <w:r>
          <w:rPr>
            <w:noProof/>
            <w:webHidden/>
          </w:rPr>
        </w:r>
        <w:r>
          <w:rPr>
            <w:noProof/>
            <w:webHidden/>
          </w:rPr>
          <w:fldChar w:fldCharType="separate"/>
        </w:r>
        <w:r>
          <w:rPr>
            <w:noProof/>
            <w:webHidden/>
          </w:rPr>
          <w:t>3</w:t>
        </w:r>
        <w:r>
          <w:rPr>
            <w:noProof/>
            <w:webHidden/>
          </w:rPr>
          <w:fldChar w:fldCharType="end"/>
        </w:r>
      </w:hyperlink>
    </w:p>
    <w:p w14:paraId="199627FA" w14:textId="71AA31E4"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52" w:history="1">
        <w:r w:rsidRPr="004120FB">
          <w:rPr>
            <w:rStyle w:val="Lienhypertexte"/>
            <w:noProof/>
          </w:rPr>
          <w:t>The Authors</w:t>
        </w:r>
        <w:r>
          <w:rPr>
            <w:noProof/>
            <w:webHidden/>
          </w:rPr>
          <w:tab/>
        </w:r>
        <w:r>
          <w:rPr>
            <w:noProof/>
            <w:webHidden/>
          </w:rPr>
          <w:fldChar w:fldCharType="begin"/>
        </w:r>
        <w:r>
          <w:rPr>
            <w:noProof/>
            <w:webHidden/>
          </w:rPr>
          <w:instrText xml:space="preserve"> PAGEREF _Toc235109352 \h </w:instrText>
        </w:r>
        <w:r>
          <w:rPr>
            <w:noProof/>
            <w:webHidden/>
          </w:rPr>
        </w:r>
        <w:r>
          <w:rPr>
            <w:noProof/>
            <w:webHidden/>
          </w:rPr>
          <w:fldChar w:fldCharType="separate"/>
        </w:r>
        <w:r>
          <w:rPr>
            <w:noProof/>
            <w:webHidden/>
          </w:rPr>
          <w:t>3</w:t>
        </w:r>
        <w:r>
          <w:rPr>
            <w:noProof/>
            <w:webHidden/>
          </w:rPr>
          <w:fldChar w:fldCharType="end"/>
        </w:r>
      </w:hyperlink>
    </w:p>
    <w:p w14:paraId="3088725F" w14:textId="5208BC4D"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53" w:history="1">
        <w:r w:rsidRPr="004120FB">
          <w:rPr>
            <w:rStyle w:val="Lienhypertexte"/>
            <w:noProof/>
          </w:rPr>
          <w:t>CIVIS 2 Work Packages and Streams</w:t>
        </w:r>
        <w:r>
          <w:rPr>
            <w:noProof/>
            <w:webHidden/>
          </w:rPr>
          <w:tab/>
        </w:r>
        <w:r>
          <w:rPr>
            <w:noProof/>
            <w:webHidden/>
          </w:rPr>
          <w:fldChar w:fldCharType="begin"/>
        </w:r>
        <w:r>
          <w:rPr>
            <w:noProof/>
            <w:webHidden/>
          </w:rPr>
          <w:instrText xml:space="preserve"> PAGEREF _Toc235109353 \h </w:instrText>
        </w:r>
        <w:r>
          <w:rPr>
            <w:noProof/>
            <w:webHidden/>
          </w:rPr>
        </w:r>
        <w:r>
          <w:rPr>
            <w:noProof/>
            <w:webHidden/>
          </w:rPr>
          <w:fldChar w:fldCharType="separate"/>
        </w:r>
        <w:r>
          <w:rPr>
            <w:noProof/>
            <w:webHidden/>
          </w:rPr>
          <w:t>5</w:t>
        </w:r>
        <w:r>
          <w:rPr>
            <w:noProof/>
            <w:webHidden/>
          </w:rPr>
          <w:fldChar w:fldCharType="end"/>
        </w:r>
      </w:hyperlink>
    </w:p>
    <w:p w14:paraId="7D986419" w14:textId="6CB83512"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54" w:history="1">
        <w:r w:rsidRPr="004120FB">
          <w:rPr>
            <w:rStyle w:val="Lienhypertexte"/>
            <w:noProof/>
          </w:rPr>
          <w:t>Acronyms and Abbreviations</w:t>
        </w:r>
        <w:r>
          <w:rPr>
            <w:noProof/>
            <w:webHidden/>
          </w:rPr>
          <w:tab/>
        </w:r>
        <w:r>
          <w:rPr>
            <w:noProof/>
            <w:webHidden/>
          </w:rPr>
          <w:fldChar w:fldCharType="begin"/>
        </w:r>
        <w:r>
          <w:rPr>
            <w:noProof/>
            <w:webHidden/>
          </w:rPr>
          <w:instrText xml:space="preserve"> PAGEREF _Toc235109354 \h </w:instrText>
        </w:r>
        <w:r>
          <w:rPr>
            <w:noProof/>
            <w:webHidden/>
          </w:rPr>
        </w:r>
        <w:r>
          <w:rPr>
            <w:noProof/>
            <w:webHidden/>
          </w:rPr>
          <w:fldChar w:fldCharType="separate"/>
        </w:r>
        <w:r>
          <w:rPr>
            <w:noProof/>
            <w:webHidden/>
          </w:rPr>
          <w:t>5</w:t>
        </w:r>
        <w:r>
          <w:rPr>
            <w:noProof/>
            <w:webHidden/>
          </w:rPr>
          <w:fldChar w:fldCharType="end"/>
        </w:r>
      </w:hyperlink>
    </w:p>
    <w:p w14:paraId="5A451F1F" w14:textId="07D90375" w:rsidR="0091310D" w:rsidRDefault="0091310D">
      <w:pPr>
        <w:pStyle w:val="TM1"/>
        <w:tabs>
          <w:tab w:val="right" w:leader="dot" w:pos="9064"/>
        </w:tabs>
        <w:rPr>
          <w:rFonts w:asciiTheme="minorHAnsi" w:eastAsiaTheme="minorEastAsia" w:hAnsiTheme="minorHAnsi" w:cstheme="minorBidi"/>
          <w:b w:val="0"/>
          <w:bCs w:val="0"/>
          <w:caps w:val="0"/>
          <w:noProof/>
          <w:kern w:val="2"/>
          <w:sz w:val="24"/>
          <w:szCs w:val="24"/>
          <w:lang w:val="fr-FR" w:eastAsia="fr-FR"/>
          <w14:ligatures w14:val="standardContextual"/>
        </w:rPr>
      </w:pPr>
      <w:hyperlink w:anchor="_Toc235109355" w:history="1">
        <w:r w:rsidRPr="004120FB">
          <w:rPr>
            <w:rStyle w:val="Lienhypertexte"/>
            <w:noProof/>
          </w:rPr>
          <w:t>Executive Summary</w:t>
        </w:r>
        <w:r>
          <w:rPr>
            <w:noProof/>
            <w:webHidden/>
          </w:rPr>
          <w:tab/>
        </w:r>
        <w:r>
          <w:rPr>
            <w:noProof/>
            <w:webHidden/>
          </w:rPr>
          <w:fldChar w:fldCharType="begin"/>
        </w:r>
        <w:r>
          <w:rPr>
            <w:noProof/>
            <w:webHidden/>
          </w:rPr>
          <w:instrText xml:space="preserve"> PAGEREF _Toc235109355 \h </w:instrText>
        </w:r>
        <w:r>
          <w:rPr>
            <w:noProof/>
            <w:webHidden/>
          </w:rPr>
        </w:r>
        <w:r>
          <w:rPr>
            <w:noProof/>
            <w:webHidden/>
          </w:rPr>
          <w:fldChar w:fldCharType="separate"/>
        </w:r>
        <w:r>
          <w:rPr>
            <w:noProof/>
            <w:webHidden/>
          </w:rPr>
          <w:t>6</w:t>
        </w:r>
        <w:r>
          <w:rPr>
            <w:noProof/>
            <w:webHidden/>
          </w:rPr>
          <w:fldChar w:fldCharType="end"/>
        </w:r>
      </w:hyperlink>
    </w:p>
    <w:p w14:paraId="28C7D4D6" w14:textId="7651375C" w:rsidR="0091310D" w:rsidRDefault="0091310D">
      <w:pPr>
        <w:pStyle w:val="TM1"/>
        <w:tabs>
          <w:tab w:val="right" w:leader="dot" w:pos="9064"/>
        </w:tabs>
        <w:rPr>
          <w:rFonts w:asciiTheme="minorHAnsi" w:eastAsiaTheme="minorEastAsia" w:hAnsiTheme="minorHAnsi" w:cstheme="minorBidi"/>
          <w:b w:val="0"/>
          <w:bCs w:val="0"/>
          <w:caps w:val="0"/>
          <w:noProof/>
          <w:kern w:val="2"/>
          <w:sz w:val="24"/>
          <w:szCs w:val="24"/>
          <w:lang w:val="fr-FR" w:eastAsia="fr-FR"/>
          <w14:ligatures w14:val="standardContextual"/>
        </w:rPr>
      </w:pPr>
      <w:hyperlink w:anchor="_Toc235109356" w:history="1">
        <w:r w:rsidRPr="004120FB">
          <w:rPr>
            <w:rStyle w:val="Lienhypertexte"/>
            <w:noProof/>
          </w:rPr>
          <w:t>INTRODUCTION (use "HEADING 1")</w:t>
        </w:r>
        <w:r>
          <w:rPr>
            <w:noProof/>
            <w:webHidden/>
          </w:rPr>
          <w:tab/>
        </w:r>
        <w:r>
          <w:rPr>
            <w:noProof/>
            <w:webHidden/>
          </w:rPr>
          <w:fldChar w:fldCharType="begin"/>
        </w:r>
        <w:r>
          <w:rPr>
            <w:noProof/>
            <w:webHidden/>
          </w:rPr>
          <w:instrText xml:space="preserve"> PAGEREF _Toc235109356 \h </w:instrText>
        </w:r>
        <w:r>
          <w:rPr>
            <w:noProof/>
            <w:webHidden/>
          </w:rPr>
        </w:r>
        <w:r>
          <w:rPr>
            <w:noProof/>
            <w:webHidden/>
          </w:rPr>
          <w:fldChar w:fldCharType="separate"/>
        </w:r>
        <w:r>
          <w:rPr>
            <w:noProof/>
            <w:webHidden/>
          </w:rPr>
          <w:t>7</w:t>
        </w:r>
        <w:r>
          <w:rPr>
            <w:noProof/>
            <w:webHidden/>
          </w:rPr>
          <w:fldChar w:fldCharType="end"/>
        </w:r>
      </w:hyperlink>
    </w:p>
    <w:p w14:paraId="153CD0CA" w14:textId="57C0676D"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57" w:history="1">
        <w:r w:rsidRPr="004120FB">
          <w:rPr>
            <w:rStyle w:val="Lienhypertexte"/>
            <w:noProof/>
          </w:rPr>
          <w:t>Title (use "Heading 2" style)</w:t>
        </w:r>
        <w:r>
          <w:rPr>
            <w:noProof/>
            <w:webHidden/>
          </w:rPr>
          <w:tab/>
        </w:r>
        <w:r>
          <w:rPr>
            <w:noProof/>
            <w:webHidden/>
          </w:rPr>
          <w:fldChar w:fldCharType="begin"/>
        </w:r>
        <w:r>
          <w:rPr>
            <w:noProof/>
            <w:webHidden/>
          </w:rPr>
          <w:instrText xml:space="preserve"> PAGEREF _Toc235109357 \h </w:instrText>
        </w:r>
        <w:r>
          <w:rPr>
            <w:noProof/>
            <w:webHidden/>
          </w:rPr>
        </w:r>
        <w:r>
          <w:rPr>
            <w:noProof/>
            <w:webHidden/>
          </w:rPr>
          <w:fldChar w:fldCharType="separate"/>
        </w:r>
        <w:r>
          <w:rPr>
            <w:noProof/>
            <w:webHidden/>
          </w:rPr>
          <w:t>8</w:t>
        </w:r>
        <w:r>
          <w:rPr>
            <w:noProof/>
            <w:webHidden/>
          </w:rPr>
          <w:fldChar w:fldCharType="end"/>
        </w:r>
      </w:hyperlink>
    </w:p>
    <w:p w14:paraId="59228DF4" w14:textId="51E88F18"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58" w:history="1">
        <w:r w:rsidRPr="004120FB">
          <w:rPr>
            <w:rStyle w:val="Lienhypertexte"/>
            <w:noProof/>
          </w:rPr>
          <w:t>Title</w:t>
        </w:r>
        <w:r>
          <w:rPr>
            <w:noProof/>
            <w:webHidden/>
          </w:rPr>
          <w:tab/>
        </w:r>
        <w:r>
          <w:rPr>
            <w:noProof/>
            <w:webHidden/>
          </w:rPr>
          <w:fldChar w:fldCharType="begin"/>
        </w:r>
        <w:r>
          <w:rPr>
            <w:noProof/>
            <w:webHidden/>
          </w:rPr>
          <w:instrText xml:space="preserve"> PAGEREF _Toc235109358 \h </w:instrText>
        </w:r>
        <w:r>
          <w:rPr>
            <w:noProof/>
            <w:webHidden/>
          </w:rPr>
        </w:r>
        <w:r>
          <w:rPr>
            <w:noProof/>
            <w:webHidden/>
          </w:rPr>
          <w:fldChar w:fldCharType="separate"/>
        </w:r>
        <w:r>
          <w:rPr>
            <w:noProof/>
            <w:webHidden/>
          </w:rPr>
          <w:t>8</w:t>
        </w:r>
        <w:r>
          <w:rPr>
            <w:noProof/>
            <w:webHidden/>
          </w:rPr>
          <w:fldChar w:fldCharType="end"/>
        </w:r>
      </w:hyperlink>
    </w:p>
    <w:p w14:paraId="1DACA8CD" w14:textId="1A661184"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59" w:history="1">
        <w:r w:rsidRPr="004120FB">
          <w:rPr>
            <w:rStyle w:val="Lienhypertexte"/>
            <w:noProof/>
          </w:rPr>
          <w:t>Title</w:t>
        </w:r>
        <w:r>
          <w:rPr>
            <w:noProof/>
            <w:webHidden/>
          </w:rPr>
          <w:tab/>
        </w:r>
        <w:r>
          <w:rPr>
            <w:noProof/>
            <w:webHidden/>
          </w:rPr>
          <w:fldChar w:fldCharType="begin"/>
        </w:r>
        <w:r>
          <w:rPr>
            <w:noProof/>
            <w:webHidden/>
          </w:rPr>
          <w:instrText xml:space="preserve"> PAGEREF _Toc235109359 \h </w:instrText>
        </w:r>
        <w:r>
          <w:rPr>
            <w:noProof/>
            <w:webHidden/>
          </w:rPr>
        </w:r>
        <w:r>
          <w:rPr>
            <w:noProof/>
            <w:webHidden/>
          </w:rPr>
          <w:fldChar w:fldCharType="separate"/>
        </w:r>
        <w:r>
          <w:rPr>
            <w:noProof/>
            <w:webHidden/>
          </w:rPr>
          <w:t>8</w:t>
        </w:r>
        <w:r>
          <w:rPr>
            <w:noProof/>
            <w:webHidden/>
          </w:rPr>
          <w:fldChar w:fldCharType="end"/>
        </w:r>
      </w:hyperlink>
    </w:p>
    <w:p w14:paraId="03D48E2D" w14:textId="28CCE9FD" w:rsidR="0091310D" w:rsidRDefault="0091310D">
      <w:pPr>
        <w:pStyle w:val="TM1"/>
        <w:tabs>
          <w:tab w:val="right" w:leader="dot" w:pos="9064"/>
        </w:tabs>
        <w:rPr>
          <w:rFonts w:asciiTheme="minorHAnsi" w:eastAsiaTheme="minorEastAsia" w:hAnsiTheme="minorHAnsi" w:cstheme="minorBidi"/>
          <w:b w:val="0"/>
          <w:bCs w:val="0"/>
          <w:caps w:val="0"/>
          <w:noProof/>
          <w:kern w:val="2"/>
          <w:sz w:val="24"/>
          <w:szCs w:val="24"/>
          <w:lang w:val="fr-FR" w:eastAsia="fr-FR"/>
          <w14:ligatures w14:val="standardContextual"/>
        </w:rPr>
      </w:pPr>
      <w:hyperlink w:anchor="_Toc235109360" w:history="1">
        <w:r w:rsidRPr="004120FB">
          <w:rPr>
            <w:rStyle w:val="Lienhypertexte"/>
            <w:noProof/>
          </w:rPr>
          <w:t>Title of the 2nd part</w:t>
        </w:r>
        <w:r>
          <w:rPr>
            <w:noProof/>
            <w:webHidden/>
          </w:rPr>
          <w:tab/>
        </w:r>
        <w:r>
          <w:rPr>
            <w:noProof/>
            <w:webHidden/>
          </w:rPr>
          <w:fldChar w:fldCharType="begin"/>
        </w:r>
        <w:r>
          <w:rPr>
            <w:noProof/>
            <w:webHidden/>
          </w:rPr>
          <w:instrText xml:space="preserve"> PAGEREF _Toc235109360 \h </w:instrText>
        </w:r>
        <w:r>
          <w:rPr>
            <w:noProof/>
            <w:webHidden/>
          </w:rPr>
        </w:r>
        <w:r>
          <w:rPr>
            <w:noProof/>
            <w:webHidden/>
          </w:rPr>
          <w:fldChar w:fldCharType="separate"/>
        </w:r>
        <w:r>
          <w:rPr>
            <w:noProof/>
            <w:webHidden/>
          </w:rPr>
          <w:t>9</w:t>
        </w:r>
        <w:r>
          <w:rPr>
            <w:noProof/>
            <w:webHidden/>
          </w:rPr>
          <w:fldChar w:fldCharType="end"/>
        </w:r>
      </w:hyperlink>
    </w:p>
    <w:p w14:paraId="0C5F15B0" w14:textId="5EA9C253"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61" w:history="1">
        <w:r w:rsidRPr="004120FB">
          <w:rPr>
            <w:rStyle w:val="Lienhypertexte"/>
            <w:noProof/>
          </w:rPr>
          <w:t>Title</w:t>
        </w:r>
        <w:r>
          <w:rPr>
            <w:noProof/>
            <w:webHidden/>
          </w:rPr>
          <w:tab/>
        </w:r>
        <w:r>
          <w:rPr>
            <w:noProof/>
            <w:webHidden/>
          </w:rPr>
          <w:fldChar w:fldCharType="begin"/>
        </w:r>
        <w:r>
          <w:rPr>
            <w:noProof/>
            <w:webHidden/>
          </w:rPr>
          <w:instrText xml:space="preserve"> PAGEREF _Toc235109361 \h </w:instrText>
        </w:r>
        <w:r>
          <w:rPr>
            <w:noProof/>
            <w:webHidden/>
          </w:rPr>
        </w:r>
        <w:r>
          <w:rPr>
            <w:noProof/>
            <w:webHidden/>
          </w:rPr>
          <w:fldChar w:fldCharType="separate"/>
        </w:r>
        <w:r>
          <w:rPr>
            <w:noProof/>
            <w:webHidden/>
          </w:rPr>
          <w:t>10</w:t>
        </w:r>
        <w:r>
          <w:rPr>
            <w:noProof/>
            <w:webHidden/>
          </w:rPr>
          <w:fldChar w:fldCharType="end"/>
        </w:r>
      </w:hyperlink>
    </w:p>
    <w:p w14:paraId="36CFC366" w14:textId="7CC1B1C6"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62" w:history="1">
        <w:r w:rsidRPr="004120FB">
          <w:rPr>
            <w:rStyle w:val="Lienhypertexte"/>
            <w:noProof/>
          </w:rPr>
          <w:t>Title</w:t>
        </w:r>
        <w:r>
          <w:rPr>
            <w:noProof/>
            <w:webHidden/>
          </w:rPr>
          <w:tab/>
        </w:r>
        <w:r>
          <w:rPr>
            <w:noProof/>
            <w:webHidden/>
          </w:rPr>
          <w:fldChar w:fldCharType="begin"/>
        </w:r>
        <w:r>
          <w:rPr>
            <w:noProof/>
            <w:webHidden/>
          </w:rPr>
          <w:instrText xml:space="preserve"> PAGEREF _Toc235109362 \h </w:instrText>
        </w:r>
        <w:r>
          <w:rPr>
            <w:noProof/>
            <w:webHidden/>
          </w:rPr>
        </w:r>
        <w:r>
          <w:rPr>
            <w:noProof/>
            <w:webHidden/>
          </w:rPr>
          <w:fldChar w:fldCharType="separate"/>
        </w:r>
        <w:r>
          <w:rPr>
            <w:noProof/>
            <w:webHidden/>
          </w:rPr>
          <w:t>10</w:t>
        </w:r>
        <w:r>
          <w:rPr>
            <w:noProof/>
            <w:webHidden/>
          </w:rPr>
          <w:fldChar w:fldCharType="end"/>
        </w:r>
      </w:hyperlink>
    </w:p>
    <w:p w14:paraId="5B87FE50" w14:textId="6DB2CB9B"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63" w:history="1">
        <w:r w:rsidRPr="004120FB">
          <w:rPr>
            <w:rStyle w:val="Lienhypertexte"/>
            <w:noProof/>
          </w:rPr>
          <w:t>Title</w:t>
        </w:r>
        <w:r>
          <w:rPr>
            <w:noProof/>
            <w:webHidden/>
          </w:rPr>
          <w:tab/>
        </w:r>
        <w:r>
          <w:rPr>
            <w:noProof/>
            <w:webHidden/>
          </w:rPr>
          <w:fldChar w:fldCharType="begin"/>
        </w:r>
        <w:r>
          <w:rPr>
            <w:noProof/>
            <w:webHidden/>
          </w:rPr>
          <w:instrText xml:space="preserve"> PAGEREF _Toc235109363 \h </w:instrText>
        </w:r>
        <w:r>
          <w:rPr>
            <w:noProof/>
            <w:webHidden/>
          </w:rPr>
        </w:r>
        <w:r>
          <w:rPr>
            <w:noProof/>
            <w:webHidden/>
          </w:rPr>
          <w:fldChar w:fldCharType="separate"/>
        </w:r>
        <w:r>
          <w:rPr>
            <w:noProof/>
            <w:webHidden/>
          </w:rPr>
          <w:t>10</w:t>
        </w:r>
        <w:r>
          <w:rPr>
            <w:noProof/>
            <w:webHidden/>
          </w:rPr>
          <w:fldChar w:fldCharType="end"/>
        </w:r>
      </w:hyperlink>
    </w:p>
    <w:p w14:paraId="0B34303D" w14:textId="358E5D25" w:rsidR="0091310D" w:rsidRDefault="0091310D">
      <w:pPr>
        <w:pStyle w:val="TM1"/>
        <w:tabs>
          <w:tab w:val="right" w:leader="dot" w:pos="9064"/>
        </w:tabs>
        <w:rPr>
          <w:rFonts w:asciiTheme="minorHAnsi" w:eastAsiaTheme="minorEastAsia" w:hAnsiTheme="minorHAnsi" w:cstheme="minorBidi"/>
          <w:b w:val="0"/>
          <w:bCs w:val="0"/>
          <w:caps w:val="0"/>
          <w:noProof/>
          <w:kern w:val="2"/>
          <w:sz w:val="24"/>
          <w:szCs w:val="24"/>
          <w:lang w:val="fr-FR" w:eastAsia="fr-FR"/>
          <w14:ligatures w14:val="standardContextual"/>
        </w:rPr>
      </w:pPr>
      <w:hyperlink w:anchor="_Toc235109364" w:history="1">
        <w:r w:rsidRPr="004120FB">
          <w:rPr>
            <w:rStyle w:val="Lienhypertexte"/>
            <w:noProof/>
          </w:rPr>
          <w:t>Title of the 3rd part</w:t>
        </w:r>
        <w:r>
          <w:rPr>
            <w:noProof/>
            <w:webHidden/>
          </w:rPr>
          <w:tab/>
        </w:r>
        <w:r>
          <w:rPr>
            <w:noProof/>
            <w:webHidden/>
          </w:rPr>
          <w:fldChar w:fldCharType="begin"/>
        </w:r>
        <w:r>
          <w:rPr>
            <w:noProof/>
            <w:webHidden/>
          </w:rPr>
          <w:instrText xml:space="preserve"> PAGEREF _Toc235109364 \h </w:instrText>
        </w:r>
        <w:r>
          <w:rPr>
            <w:noProof/>
            <w:webHidden/>
          </w:rPr>
        </w:r>
        <w:r>
          <w:rPr>
            <w:noProof/>
            <w:webHidden/>
          </w:rPr>
          <w:fldChar w:fldCharType="separate"/>
        </w:r>
        <w:r>
          <w:rPr>
            <w:noProof/>
            <w:webHidden/>
          </w:rPr>
          <w:t>11</w:t>
        </w:r>
        <w:r>
          <w:rPr>
            <w:noProof/>
            <w:webHidden/>
          </w:rPr>
          <w:fldChar w:fldCharType="end"/>
        </w:r>
      </w:hyperlink>
    </w:p>
    <w:p w14:paraId="6C2B3A39" w14:textId="6788A76C"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65" w:history="1">
        <w:r w:rsidRPr="004120FB">
          <w:rPr>
            <w:rStyle w:val="Lienhypertexte"/>
            <w:noProof/>
          </w:rPr>
          <w:t>Title</w:t>
        </w:r>
        <w:r>
          <w:rPr>
            <w:noProof/>
            <w:webHidden/>
          </w:rPr>
          <w:tab/>
        </w:r>
        <w:r>
          <w:rPr>
            <w:noProof/>
            <w:webHidden/>
          </w:rPr>
          <w:fldChar w:fldCharType="begin"/>
        </w:r>
        <w:r>
          <w:rPr>
            <w:noProof/>
            <w:webHidden/>
          </w:rPr>
          <w:instrText xml:space="preserve"> PAGEREF _Toc235109365 \h </w:instrText>
        </w:r>
        <w:r>
          <w:rPr>
            <w:noProof/>
            <w:webHidden/>
          </w:rPr>
        </w:r>
        <w:r>
          <w:rPr>
            <w:noProof/>
            <w:webHidden/>
          </w:rPr>
          <w:fldChar w:fldCharType="separate"/>
        </w:r>
        <w:r>
          <w:rPr>
            <w:noProof/>
            <w:webHidden/>
          </w:rPr>
          <w:t>12</w:t>
        </w:r>
        <w:r>
          <w:rPr>
            <w:noProof/>
            <w:webHidden/>
          </w:rPr>
          <w:fldChar w:fldCharType="end"/>
        </w:r>
      </w:hyperlink>
    </w:p>
    <w:p w14:paraId="51658109" w14:textId="43F805E8"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66" w:history="1">
        <w:r w:rsidRPr="004120FB">
          <w:rPr>
            <w:rStyle w:val="Lienhypertexte"/>
            <w:noProof/>
          </w:rPr>
          <w:t>Title</w:t>
        </w:r>
        <w:r>
          <w:rPr>
            <w:noProof/>
            <w:webHidden/>
          </w:rPr>
          <w:tab/>
        </w:r>
        <w:r>
          <w:rPr>
            <w:noProof/>
            <w:webHidden/>
          </w:rPr>
          <w:fldChar w:fldCharType="begin"/>
        </w:r>
        <w:r>
          <w:rPr>
            <w:noProof/>
            <w:webHidden/>
          </w:rPr>
          <w:instrText xml:space="preserve"> PAGEREF _Toc235109366 \h </w:instrText>
        </w:r>
        <w:r>
          <w:rPr>
            <w:noProof/>
            <w:webHidden/>
          </w:rPr>
        </w:r>
        <w:r>
          <w:rPr>
            <w:noProof/>
            <w:webHidden/>
          </w:rPr>
          <w:fldChar w:fldCharType="separate"/>
        </w:r>
        <w:r>
          <w:rPr>
            <w:noProof/>
            <w:webHidden/>
          </w:rPr>
          <w:t>12</w:t>
        </w:r>
        <w:r>
          <w:rPr>
            <w:noProof/>
            <w:webHidden/>
          </w:rPr>
          <w:fldChar w:fldCharType="end"/>
        </w:r>
      </w:hyperlink>
    </w:p>
    <w:p w14:paraId="3E141880" w14:textId="1F3E03DB" w:rsidR="0091310D" w:rsidRDefault="0091310D">
      <w:pPr>
        <w:pStyle w:val="TM2"/>
        <w:tabs>
          <w:tab w:val="right" w:leader="dot" w:pos="9064"/>
        </w:tabs>
        <w:rPr>
          <w:rFonts w:asciiTheme="minorHAnsi" w:eastAsiaTheme="minorEastAsia" w:hAnsiTheme="minorHAnsi" w:cstheme="minorBidi"/>
          <w:noProof/>
          <w:kern w:val="2"/>
          <w:sz w:val="24"/>
          <w:szCs w:val="24"/>
          <w:lang w:val="fr-FR" w:eastAsia="fr-FR"/>
          <w14:ligatures w14:val="standardContextual"/>
        </w:rPr>
      </w:pPr>
      <w:hyperlink w:anchor="_Toc235109367" w:history="1">
        <w:r w:rsidRPr="004120FB">
          <w:rPr>
            <w:rStyle w:val="Lienhypertexte"/>
            <w:noProof/>
          </w:rPr>
          <w:t>Title</w:t>
        </w:r>
        <w:r>
          <w:rPr>
            <w:noProof/>
            <w:webHidden/>
          </w:rPr>
          <w:tab/>
        </w:r>
        <w:r>
          <w:rPr>
            <w:noProof/>
            <w:webHidden/>
          </w:rPr>
          <w:fldChar w:fldCharType="begin"/>
        </w:r>
        <w:r>
          <w:rPr>
            <w:noProof/>
            <w:webHidden/>
          </w:rPr>
          <w:instrText xml:space="preserve"> PAGEREF _Toc235109367 \h </w:instrText>
        </w:r>
        <w:r>
          <w:rPr>
            <w:noProof/>
            <w:webHidden/>
          </w:rPr>
        </w:r>
        <w:r>
          <w:rPr>
            <w:noProof/>
            <w:webHidden/>
          </w:rPr>
          <w:fldChar w:fldCharType="separate"/>
        </w:r>
        <w:r>
          <w:rPr>
            <w:noProof/>
            <w:webHidden/>
          </w:rPr>
          <w:t>12</w:t>
        </w:r>
        <w:r>
          <w:rPr>
            <w:noProof/>
            <w:webHidden/>
          </w:rPr>
          <w:fldChar w:fldCharType="end"/>
        </w:r>
      </w:hyperlink>
    </w:p>
    <w:p w14:paraId="4ACD36E0" w14:textId="23FCC55C" w:rsidR="00165514" w:rsidRDefault="00165514">
      <w:pPr>
        <w:pBdr>
          <w:top w:val="none" w:sz="0" w:space="0" w:color="000000"/>
          <w:left w:val="none" w:sz="0" w:space="0" w:color="000000"/>
          <w:bottom w:val="none" w:sz="0" w:space="0" w:color="000000"/>
          <w:right w:val="none" w:sz="0" w:space="0" w:color="000000"/>
          <w:between w:val="none" w:sz="0" w:space="0" w:color="000000"/>
        </w:pBdr>
        <w:rPr>
          <w:rFonts w:eastAsia="Raleway" w:cs="Raleway"/>
          <w:b/>
          <w:color w:val="000000"/>
          <w:sz w:val="18"/>
          <w:szCs w:val="18"/>
        </w:rPr>
      </w:pPr>
      <w:r>
        <w:rPr>
          <w:rFonts w:eastAsia="Raleway" w:cs="Raleway"/>
          <w:b/>
          <w:color w:val="000000"/>
          <w:sz w:val="18"/>
          <w:szCs w:val="18"/>
        </w:rPr>
        <w:fldChar w:fldCharType="end"/>
      </w:r>
    </w:p>
    <w:p w14:paraId="3DBF0B50" w14:textId="20962948" w:rsidR="005E456E" w:rsidRDefault="00000000">
      <w:pPr>
        <w:pBdr>
          <w:top w:val="none" w:sz="0" w:space="0" w:color="000000"/>
          <w:left w:val="none" w:sz="0" w:space="0" w:color="000000"/>
          <w:bottom w:val="none" w:sz="0" w:space="0" w:color="000000"/>
          <w:right w:val="none" w:sz="0" w:space="0" w:color="000000"/>
          <w:between w:val="none" w:sz="0" w:space="0" w:color="000000"/>
        </w:pBdr>
        <w:rPr>
          <w:rFonts w:ascii="Arimo" w:eastAsia="Arimo" w:hAnsi="Arimo" w:cs="Arimo"/>
          <w:color w:val="000000"/>
          <w:sz w:val="20"/>
          <w:szCs w:val="20"/>
        </w:rPr>
        <w:sectPr w:rsidR="005E456E" w:rsidSect="002F78AF">
          <w:headerReference w:type="default" r:id="rId16"/>
          <w:footerReference w:type="default" r:id="rId17"/>
          <w:pgSz w:w="11910" w:h="16840"/>
          <w:pgMar w:top="2268" w:right="1418" w:bottom="1134" w:left="1418" w:header="1134" w:footer="709" w:gutter="0"/>
          <w:cols w:space="1701"/>
        </w:sectPr>
      </w:pPr>
      <w:r>
        <w:rPr>
          <w:noProof/>
        </w:rPr>
        <w:drawing>
          <wp:anchor distT="0" distB="0" distL="0" distR="0" simplePos="0" relativeHeight="251658250" behindDoc="1" locked="0" layoutInCell="1" allowOverlap="1" wp14:anchorId="21BC7B7A" wp14:editId="56D9B7C2">
            <wp:simplePos x="0" y="0"/>
            <wp:positionH relativeFrom="page">
              <wp:posOffset>2484120</wp:posOffset>
            </wp:positionH>
            <wp:positionV relativeFrom="insideMargin">
              <wp:posOffset>-720090</wp:posOffset>
            </wp:positionV>
            <wp:extent cx="2592000" cy="1216800"/>
            <wp:effectExtent l="0" t="0" r="0" b="2540"/>
            <wp:wrapNone/>
            <wp:docPr id="1355087779" name="image7.png"/>
            <wp:cNvGraphicFramePr/>
            <a:graphic xmlns:a="http://schemas.openxmlformats.org/drawingml/2006/main">
              <a:graphicData uri="http://schemas.openxmlformats.org/drawingml/2006/picture">
                <pic:pic xmlns:pic="http://schemas.openxmlformats.org/drawingml/2006/picture">
                  <pic:nvPicPr>
                    <pic:cNvPr id="0" name="image7.png"/>
                    <pic:cNvPicPr/>
                  </pic:nvPicPr>
                  <pic:blipFill rotWithShape="1">
                    <a:blip r:embed="rId12"/>
                    <a:stretch/>
                  </pic:blipFill>
                  <pic:spPr bwMode="auto">
                    <a:xfrm>
                      <a:off x="0" y="0"/>
                      <a:ext cx="2592000" cy="1216800"/>
                    </a:xfrm>
                    <a:prstGeom prst="rect">
                      <a:avLst/>
                    </a:prstGeom>
                    <a:ln/>
                  </pic:spPr>
                </pic:pic>
              </a:graphicData>
            </a:graphic>
            <wp14:sizeRelH relativeFrom="margin">
              <wp14:pctWidth>0</wp14:pctWidth>
            </wp14:sizeRelH>
            <wp14:sizeRelV relativeFrom="margin">
              <wp14:pctHeight>0</wp14:pctHeight>
            </wp14:sizeRelV>
          </wp:anchor>
        </w:drawing>
      </w:r>
    </w:p>
    <w:p w14:paraId="6521D107"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04"/>
        <w:rPr>
          <w:rFonts w:ascii="Arimo" w:eastAsia="Arimo" w:hAnsi="Arimo" w:cs="Arimo"/>
          <w:color w:val="000000"/>
          <w:sz w:val="20"/>
          <w:szCs w:val="20"/>
        </w:rPr>
      </w:pPr>
    </w:p>
    <w:p w14:paraId="21A93DE3" w14:textId="6833B9C8" w:rsidR="004807E6" w:rsidRDefault="004807E6" w:rsidP="0091310D">
      <w:pPr>
        <w:pStyle w:val="Titre2"/>
        <w:spacing w:after="240"/>
      </w:pPr>
      <w:bookmarkStart w:id="9" w:name="_Toc235109353"/>
      <w:bookmarkStart w:id="10" w:name="_Toc233295957"/>
      <w:bookmarkStart w:id="11" w:name="_Toc233617842"/>
      <w:r>
        <w:t>CIVIS 2 Work Packages and Streams</w:t>
      </w:r>
      <w:bookmarkEnd w:id="9"/>
    </w:p>
    <w:p w14:paraId="074C98F2" w14:textId="7A87D836" w:rsidR="00B54B06" w:rsidRDefault="0098088C" w:rsidP="00B54B06">
      <w:pPr>
        <w:pStyle w:val="CIVISText"/>
      </w:pPr>
      <w:r w:rsidRPr="0098088C">
        <w:t>The CIVIS2 project is organised around three broad Streams, the Alliance's key areas of activity. Each Stream brings together different operational Work Packages that turn our Alliance's priorities into action.</w:t>
      </w:r>
    </w:p>
    <w:p w14:paraId="00E642AD" w14:textId="77777777" w:rsidR="0098088C" w:rsidRPr="00B54B06" w:rsidRDefault="0098088C" w:rsidP="00B54B06">
      <w:pPr>
        <w:pStyle w:val="CIVISText"/>
      </w:pPr>
    </w:p>
    <w:tbl>
      <w:tblPr>
        <w:tblStyle w:val="Grilledutableau"/>
        <w:tblW w:w="0" w:type="auto"/>
        <w:tblLook w:val="04A0" w:firstRow="1" w:lastRow="0" w:firstColumn="1" w:lastColumn="0" w:noHBand="0" w:noVBand="1"/>
      </w:tblPr>
      <w:tblGrid>
        <w:gridCol w:w="710"/>
        <w:gridCol w:w="6236"/>
        <w:gridCol w:w="2124"/>
      </w:tblGrid>
      <w:tr w:rsidR="000241F4" w14:paraId="16FD3221" w14:textId="77777777" w:rsidTr="00A976AA">
        <w:tc>
          <w:tcPr>
            <w:tcW w:w="710" w:type="dxa"/>
            <w:tcBorders>
              <w:top w:val="nil"/>
              <w:left w:val="nil"/>
              <w:bottom w:val="single" w:sz="4" w:space="0" w:color="auto"/>
              <w:right w:val="nil"/>
            </w:tcBorders>
            <w:vAlign w:val="center"/>
          </w:tcPr>
          <w:p w14:paraId="561A3886" w14:textId="77777777" w:rsidR="000241F4" w:rsidRDefault="000241F4"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WP1</w:t>
            </w:r>
          </w:p>
        </w:tc>
        <w:tc>
          <w:tcPr>
            <w:tcW w:w="8360" w:type="dxa"/>
            <w:gridSpan w:val="2"/>
            <w:tcBorders>
              <w:top w:val="nil"/>
              <w:left w:val="nil"/>
              <w:bottom w:val="single" w:sz="4" w:space="0" w:color="auto"/>
              <w:right w:val="nil"/>
            </w:tcBorders>
          </w:tcPr>
          <w:p w14:paraId="46F7441F" w14:textId="095425CE" w:rsidR="000241F4" w:rsidRDefault="000241F4" w:rsidP="00F21195">
            <w:pPr>
              <w:pStyle w:val="CIVISText"/>
              <w:pBdr>
                <w:top w:val="none" w:sz="0" w:space="0" w:color="auto"/>
                <w:left w:val="none" w:sz="0" w:space="0" w:color="auto"/>
                <w:bottom w:val="none" w:sz="0" w:space="0" w:color="auto"/>
                <w:right w:val="none" w:sz="0" w:space="0" w:color="auto"/>
                <w:between w:val="none" w:sz="0" w:space="0" w:color="auto"/>
              </w:pBdr>
              <w:spacing w:before="0"/>
            </w:pPr>
            <w:r>
              <w:t>Management and Governance</w:t>
            </w:r>
          </w:p>
        </w:tc>
      </w:tr>
      <w:tr w:rsidR="006D2FD9" w14:paraId="44997879" w14:textId="77777777" w:rsidTr="00A976AA">
        <w:tc>
          <w:tcPr>
            <w:tcW w:w="710" w:type="dxa"/>
            <w:tcBorders>
              <w:top w:val="single" w:sz="4" w:space="0" w:color="auto"/>
              <w:left w:val="nil"/>
              <w:bottom w:val="single" w:sz="4" w:space="0" w:color="auto"/>
              <w:right w:val="nil"/>
            </w:tcBorders>
            <w:vAlign w:val="center"/>
          </w:tcPr>
          <w:p w14:paraId="0A78DFCD"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WP2</w:t>
            </w:r>
          </w:p>
        </w:tc>
        <w:tc>
          <w:tcPr>
            <w:tcW w:w="6236" w:type="dxa"/>
            <w:tcBorders>
              <w:top w:val="single" w:sz="4" w:space="0" w:color="auto"/>
              <w:left w:val="nil"/>
              <w:bottom w:val="single" w:sz="4" w:space="0" w:color="auto"/>
              <w:right w:val="nil"/>
            </w:tcBorders>
          </w:tcPr>
          <w:p w14:paraId="490D0909" w14:textId="66B0BC05" w:rsidR="006D2FD9" w:rsidRDefault="006D2FD9" w:rsidP="00F21195">
            <w:pPr>
              <w:pStyle w:val="CIVISText"/>
              <w:pBdr>
                <w:top w:val="none" w:sz="0" w:space="0" w:color="auto"/>
                <w:left w:val="none" w:sz="0" w:space="0" w:color="auto"/>
                <w:bottom w:val="none" w:sz="0" w:space="0" w:color="auto"/>
                <w:right w:val="none" w:sz="0" w:space="0" w:color="auto"/>
                <w:between w:val="none" w:sz="0" w:space="0" w:color="auto"/>
              </w:pBdr>
              <w:spacing w:before="0"/>
            </w:pPr>
            <w:r>
              <w:t>Civic Engagement and Challenge-</w:t>
            </w:r>
            <w:r w:rsidR="00A976AA">
              <w:t>B</w:t>
            </w:r>
            <w:r>
              <w:t>ased Education Strategy</w:t>
            </w:r>
          </w:p>
        </w:tc>
        <w:tc>
          <w:tcPr>
            <w:tcW w:w="2124" w:type="dxa"/>
            <w:vMerge w:val="restart"/>
            <w:tcBorders>
              <w:top w:val="single" w:sz="4" w:space="0" w:color="auto"/>
              <w:left w:val="nil"/>
              <w:bottom w:val="single" w:sz="4" w:space="0" w:color="auto"/>
              <w:right w:val="nil"/>
            </w:tcBorders>
            <w:vAlign w:val="center"/>
          </w:tcPr>
          <w:p w14:paraId="5A2E7DB5" w14:textId="5E158D0B" w:rsidR="006D2FD9" w:rsidRDefault="006D2FD9" w:rsidP="006D2FD9">
            <w:pPr>
              <w:pStyle w:val="CIVISText"/>
              <w:spacing w:before="0"/>
              <w:jc w:val="center"/>
            </w:pPr>
            <w:r>
              <w:t>Stream 1: Challenge-</w:t>
            </w:r>
            <w:r w:rsidR="00A976AA">
              <w:t>B</w:t>
            </w:r>
            <w:r>
              <w:t>ased Education and Civic Engagement</w:t>
            </w:r>
          </w:p>
        </w:tc>
      </w:tr>
      <w:tr w:rsidR="006D2FD9" w14:paraId="288663C7" w14:textId="77777777" w:rsidTr="00A976AA">
        <w:tc>
          <w:tcPr>
            <w:tcW w:w="710" w:type="dxa"/>
            <w:tcBorders>
              <w:top w:val="single" w:sz="4" w:space="0" w:color="auto"/>
              <w:left w:val="nil"/>
              <w:bottom w:val="single" w:sz="4" w:space="0" w:color="auto"/>
              <w:right w:val="nil"/>
            </w:tcBorders>
            <w:vAlign w:val="center"/>
          </w:tcPr>
          <w:p w14:paraId="4EAF8D20"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WP3</w:t>
            </w:r>
          </w:p>
        </w:tc>
        <w:tc>
          <w:tcPr>
            <w:tcW w:w="6236" w:type="dxa"/>
            <w:tcBorders>
              <w:top w:val="single" w:sz="4" w:space="0" w:color="auto"/>
              <w:left w:val="nil"/>
              <w:bottom w:val="single" w:sz="4" w:space="0" w:color="auto"/>
              <w:right w:val="nil"/>
            </w:tcBorders>
          </w:tcPr>
          <w:p w14:paraId="780C47CE" w14:textId="58137963" w:rsidR="006D2FD9" w:rsidRDefault="006D2FD9" w:rsidP="000241F4">
            <w:pPr>
              <w:pStyle w:val="CIVISText"/>
              <w:pBdr>
                <w:top w:val="none" w:sz="0" w:space="0" w:color="auto"/>
                <w:left w:val="none" w:sz="0" w:space="0" w:color="auto"/>
                <w:bottom w:val="none" w:sz="0" w:space="0" w:color="auto"/>
                <w:right w:val="none" w:sz="0" w:space="0" w:color="auto"/>
                <w:between w:val="none" w:sz="0" w:space="0" w:color="auto"/>
              </w:pBdr>
              <w:spacing w:before="0"/>
            </w:pPr>
            <w:r>
              <w:t>Challenge-</w:t>
            </w:r>
            <w:r w:rsidR="00A976AA">
              <w:t>B</w:t>
            </w:r>
            <w:r>
              <w:t>ased Local to Global Educational Activities</w:t>
            </w:r>
          </w:p>
        </w:tc>
        <w:tc>
          <w:tcPr>
            <w:tcW w:w="2124" w:type="dxa"/>
            <w:vMerge/>
            <w:tcBorders>
              <w:top w:val="single" w:sz="4" w:space="0" w:color="auto"/>
              <w:left w:val="nil"/>
              <w:bottom w:val="single" w:sz="4" w:space="0" w:color="auto"/>
              <w:right w:val="nil"/>
            </w:tcBorders>
            <w:vAlign w:val="center"/>
          </w:tcPr>
          <w:p w14:paraId="3FC5F64B" w14:textId="075236C8" w:rsidR="006D2FD9" w:rsidRDefault="006D2FD9" w:rsidP="006D2FD9">
            <w:pPr>
              <w:pStyle w:val="CIVISText"/>
              <w:spacing w:before="0"/>
              <w:jc w:val="center"/>
            </w:pPr>
          </w:p>
        </w:tc>
      </w:tr>
      <w:tr w:rsidR="006D2FD9" w14:paraId="3B8C5631" w14:textId="77777777" w:rsidTr="00A976AA">
        <w:tc>
          <w:tcPr>
            <w:tcW w:w="710" w:type="dxa"/>
            <w:tcBorders>
              <w:top w:val="single" w:sz="4" w:space="0" w:color="auto"/>
              <w:left w:val="nil"/>
              <w:bottom w:val="single" w:sz="4" w:space="0" w:color="auto"/>
              <w:right w:val="nil"/>
            </w:tcBorders>
            <w:vAlign w:val="center"/>
          </w:tcPr>
          <w:p w14:paraId="46AE9C8A"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WP4</w:t>
            </w:r>
          </w:p>
        </w:tc>
        <w:tc>
          <w:tcPr>
            <w:tcW w:w="6236" w:type="dxa"/>
            <w:tcBorders>
              <w:top w:val="single" w:sz="4" w:space="0" w:color="auto"/>
              <w:left w:val="nil"/>
              <w:bottom w:val="single" w:sz="4" w:space="0" w:color="auto"/>
              <w:right w:val="nil"/>
            </w:tcBorders>
          </w:tcPr>
          <w:p w14:paraId="35548A81" w14:textId="642954C2" w:rsidR="006D2FD9" w:rsidRDefault="006D2FD9" w:rsidP="000241F4">
            <w:pPr>
              <w:pStyle w:val="CIVISText"/>
              <w:pBdr>
                <w:top w:val="none" w:sz="0" w:space="0" w:color="auto"/>
                <w:left w:val="none" w:sz="0" w:space="0" w:color="auto"/>
                <w:bottom w:val="none" w:sz="0" w:space="0" w:color="auto"/>
                <w:right w:val="none" w:sz="0" w:space="0" w:color="auto"/>
                <w:between w:val="none" w:sz="0" w:space="0" w:color="auto"/>
              </w:pBdr>
              <w:spacing w:before="0"/>
            </w:pPr>
            <w:r>
              <w:t>Local to Global Civic Engagement Projects</w:t>
            </w:r>
          </w:p>
        </w:tc>
        <w:tc>
          <w:tcPr>
            <w:tcW w:w="2124" w:type="dxa"/>
            <w:vMerge/>
            <w:tcBorders>
              <w:top w:val="single" w:sz="4" w:space="0" w:color="auto"/>
              <w:left w:val="nil"/>
              <w:bottom w:val="single" w:sz="4" w:space="0" w:color="auto"/>
              <w:right w:val="nil"/>
            </w:tcBorders>
            <w:vAlign w:val="center"/>
          </w:tcPr>
          <w:p w14:paraId="33B82C68" w14:textId="5FB4C774" w:rsidR="006D2FD9" w:rsidRDefault="006D2FD9" w:rsidP="006D2FD9">
            <w:pPr>
              <w:pStyle w:val="CIVISText"/>
              <w:spacing w:before="0"/>
              <w:jc w:val="center"/>
            </w:pPr>
          </w:p>
        </w:tc>
      </w:tr>
      <w:tr w:rsidR="006D2FD9" w14:paraId="2CCAF3B7" w14:textId="77777777" w:rsidTr="00A976AA">
        <w:tc>
          <w:tcPr>
            <w:tcW w:w="710" w:type="dxa"/>
            <w:tcBorders>
              <w:top w:val="single" w:sz="4" w:space="0" w:color="auto"/>
              <w:left w:val="nil"/>
              <w:bottom w:val="single" w:sz="4" w:space="0" w:color="auto"/>
              <w:right w:val="nil"/>
            </w:tcBorders>
            <w:vAlign w:val="center"/>
          </w:tcPr>
          <w:p w14:paraId="11D3696D"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WP5</w:t>
            </w:r>
          </w:p>
        </w:tc>
        <w:tc>
          <w:tcPr>
            <w:tcW w:w="6236" w:type="dxa"/>
            <w:tcBorders>
              <w:top w:val="single" w:sz="4" w:space="0" w:color="auto"/>
              <w:left w:val="nil"/>
              <w:bottom w:val="single" w:sz="4" w:space="0" w:color="auto"/>
              <w:right w:val="nil"/>
            </w:tcBorders>
          </w:tcPr>
          <w:p w14:paraId="5862C1E1" w14:textId="481C76EB" w:rsidR="006D2FD9" w:rsidRDefault="006D2FD9" w:rsidP="000241F4">
            <w:pPr>
              <w:pStyle w:val="CIVISText"/>
              <w:pBdr>
                <w:top w:val="none" w:sz="0" w:space="0" w:color="auto"/>
                <w:left w:val="none" w:sz="0" w:space="0" w:color="auto"/>
                <w:bottom w:val="none" w:sz="0" w:space="0" w:color="auto"/>
                <w:right w:val="none" w:sz="0" w:space="0" w:color="auto"/>
                <w:between w:val="none" w:sz="0" w:space="0" w:color="auto"/>
              </w:pBdr>
              <w:spacing w:before="0"/>
            </w:pPr>
            <w:r>
              <w:t>Enabling the Shared Inter-University Campus</w:t>
            </w:r>
          </w:p>
        </w:tc>
        <w:tc>
          <w:tcPr>
            <w:tcW w:w="2124" w:type="dxa"/>
            <w:vMerge w:val="restart"/>
            <w:tcBorders>
              <w:top w:val="single" w:sz="4" w:space="0" w:color="auto"/>
              <w:left w:val="nil"/>
              <w:bottom w:val="single" w:sz="4" w:space="0" w:color="auto"/>
              <w:right w:val="nil"/>
            </w:tcBorders>
            <w:vAlign w:val="center"/>
          </w:tcPr>
          <w:p w14:paraId="768022FB" w14:textId="07A3ACD2" w:rsidR="006D2FD9" w:rsidRDefault="006D2FD9" w:rsidP="006D2FD9">
            <w:pPr>
              <w:pStyle w:val="CIVISText"/>
              <w:spacing w:before="0"/>
              <w:jc w:val="center"/>
            </w:pPr>
            <w:r>
              <w:t>Stream 2: Inter-University Campus</w:t>
            </w:r>
          </w:p>
        </w:tc>
      </w:tr>
      <w:tr w:rsidR="006D2FD9" w14:paraId="0CF3E262" w14:textId="77777777" w:rsidTr="00A976AA">
        <w:tc>
          <w:tcPr>
            <w:tcW w:w="710" w:type="dxa"/>
            <w:tcBorders>
              <w:top w:val="single" w:sz="4" w:space="0" w:color="auto"/>
              <w:left w:val="nil"/>
              <w:bottom w:val="single" w:sz="4" w:space="0" w:color="auto"/>
              <w:right w:val="nil"/>
            </w:tcBorders>
            <w:vAlign w:val="center"/>
          </w:tcPr>
          <w:p w14:paraId="00F48921"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WP6</w:t>
            </w:r>
          </w:p>
        </w:tc>
        <w:tc>
          <w:tcPr>
            <w:tcW w:w="6236" w:type="dxa"/>
            <w:tcBorders>
              <w:top w:val="single" w:sz="4" w:space="0" w:color="auto"/>
              <w:left w:val="nil"/>
              <w:bottom w:val="single" w:sz="4" w:space="0" w:color="auto"/>
              <w:right w:val="nil"/>
            </w:tcBorders>
          </w:tcPr>
          <w:p w14:paraId="442C87F0" w14:textId="070AF98E" w:rsidR="006D2FD9" w:rsidRDefault="006D2FD9" w:rsidP="00F21195">
            <w:pPr>
              <w:pStyle w:val="CIVISText"/>
              <w:spacing w:before="0"/>
            </w:pPr>
            <w:r>
              <w:t>Connecting Student Communities through the Inter-University Campus</w:t>
            </w:r>
          </w:p>
        </w:tc>
        <w:tc>
          <w:tcPr>
            <w:tcW w:w="2124" w:type="dxa"/>
            <w:vMerge/>
            <w:tcBorders>
              <w:top w:val="single" w:sz="4" w:space="0" w:color="auto"/>
              <w:left w:val="nil"/>
              <w:bottom w:val="single" w:sz="4" w:space="0" w:color="auto"/>
              <w:right w:val="nil"/>
            </w:tcBorders>
            <w:vAlign w:val="center"/>
          </w:tcPr>
          <w:p w14:paraId="403D5BB4" w14:textId="29768DD9" w:rsidR="006D2FD9" w:rsidRDefault="006D2FD9" w:rsidP="006D2FD9">
            <w:pPr>
              <w:pStyle w:val="CIVISText"/>
              <w:spacing w:before="0"/>
              <w:jc w:val="center"/>
            </w:pPr>
          </w:p>
        </w:tc>
      </w:tr>
      <w:tr w:rsidR="006D2FD9" w14:paraId="48FDA86E" w14:textId="77777777" w:rsidTr="00A976AA">
        <w:tc>
          <w:tcPr>
            <w:tcW w:w="710" w:type="dxa"/>
            <w:tcBorders>
              <w:top w:val="single" w:sz="4" w:space="0" w:color="auto"/>
              <w:left w:val="nil"/>
              <w:bottom w:val="single" w:sz="4" w:space="0" w:color="auto"/>
              <w:right w:val="nil"/>
            </w:tcBorders>
            <w:vAlign w:val="center"/>
          </w:tcPr>
          <w:p w14:paraId="03408E51"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WP7</w:t>
            </w:r>
          </w:p>
        </w:tc>
        <w:tc>
          <w:tcPr>
            <w:tcW w:w="6236" w:type="dxa"/>
            <w:tcBorders>
              <w:top w:val="single" w:sz="4" w:space="0" w:color="auto"/>
              <w:left w:val="nil"/>
              <w:bottom w:val="single" w:sz="4" w:space="0" w:color="auto"/>
              <w:right w:val="nil"/>
            </w:tcBorders>
          </w:tcPr>
          <w:p w14:paraId="07C4F1A2" w14:textId="28D32363" w:rsidR="006D2FD9" w:rsidRDefault="006D2FD9" w:rsidP="006D2FD9">
            <w:pPr>
              <w:pStyle w:val="CIVISText"/>
              <w:pBdr>
                <w:top w:val="none" w:sz="0" w:space="0" w:color="auto"/>
                <w:left w:val="none" w:sz="0" w:space="0" w:color="auto"/>
                <w:bottom w:val="none" w:sz="0" w:space="0" w:color="auto"/>
                <w:right w:val="none" w:sz="0" w:space="0" w:color="auto"/>
                <w:between w:val="none" w:sz="0" w:space="0" w:color="auto"/>
              </w:pBdr>
              <w:spacing w:before="0"/>
            </w:pPr>
            <w:r>
              <w:t>Connecting Staff Communities through the Inter-University Campus</w:t>
            </w:r>
          </w:p>
        </w:tc>
        <w:tc>
          <w:tcPr>
            <w:tcW w:w="2124" w:type="dxa"/>
            <w:vMerge/>
            <w:tcBorders>
              <w:top w:val="single" w:sz="4" w:space="0" w:color="auto"/>
              <w:left w:val="nil"/>
              <w:bottom w:val="single" w:sz="4" w:space="0" w:color="auto"/>
              <w:right w:val="nil"/>
            </w:tcBorders>
            <w:vAlign w:val="center"/>
          </w:tcPr>
          <w:p w14:paraId="5EA05C31" w14:textId="4B5E9D4A" w:rsidR="006D2FD9" w:rsidRDefault="006D2FD9" w:rsidP="006D2FD9">
            <w:pPr>
              <w:pStyle w:val="CIVISText"/>
              <w:spacing w:before="0"/>
              <w:jc w:val="center"/>
            </w:pPr>
          </w:p>
        </w:tc>
      </w:tr>
      <w:tr w:rsidR="006D2FD9" w14:paraId="1DD38970" w14:textId="77777777" w:rsidTr="00A976AA">
        <w:tc>
          <w:tcPr>
            <w:tcW w:w="710" w:type="dxa"/>
            <w:tcBorders>
              <w:top w:val="single" w:sz="4" w:space="0" w:color="auto"/>
              <w:left w:val="nil"/>
              <w:bottom w:val="single" w:sz="4" w:space="0" w:color="auto"/>
              <w:right w:val="nil"/>
            </w:tcBorders>
            <w:vAlign w:val="center"/>
          </w:tcPr>
          <w:p w14:paraId="463372A1"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WP8</w:t>
            </w:r>
          </w:p>
        </w:tc>
        <w:tc>
          <w:tcPr>
            <w:tcW w:w="6236" w:type="dxa"/>
            <w:tcBorders>
              <w:top w:val="single" w:sz="4" w:space="0" w:color="auto"/>
              <w:left w:val="nil"/>
              <w:bottom w:val="single" w:sz="4" w:space="0" w:color="auto"/>
              <w:right w:val="nil"/>
            </w:tcBorders>
          </w:tcPr>
          <w:p w14:paraId="083744FF" w14:textId="2B87CA1A" w:rsidR="006D2FD9" w:rsidRDefault="006D2FD9" w:rsidP="006D2FD9">
            <w:pPr>
              <w:pStyle w:val="CIVISText"/>
              <w:pBdr>
                <w:top w:val="none" w:sz="0" w:space="0" w:color="auto"/>
                <w:left w:val="none" w:sz="0" w:space="0" w:color="auto"/>
                <w:bottom w:val="none" w:sz="0" w:space="0" w:color="auto"/>
                <w:right w:val="none" w:sz="0" w:space="0" w:color="auto"/>
                <w:between w:val="none" w:sz="0" w:space="0" w:color="auto"/>
              </w:pBdr>
              <w:spacing w:before="0"/>
            </w:pPr>
            <w:r>
              <w:t xml:space="preserve">Embedding Shared Educational </w:t>
            </w:r>
            <w:r w:rsidR="00A976AA">
              <w:t>O</w:t>
            </w:r>
            <w:r>
              <w:t>ffer</w:t>
            </w:r>
          </w:p>
        </w:tc>
        <w:tc>
          <w:tcPr>
            <w:tcW w:w="2124" w:type="dxa"/>
            <w:vMerge w:val="restart"/>
            <w:tcBorders>
              <w:top w:val="single" w:sz="4" w:space="0" w:color="auto"/>
              <w:left w:val="nil"/>
              <w:bottom w:val="single" w:sz="4" w:space="0" w:color="auto"/>
              <w:right w:val="nil"/>
            </w:tcBorders>
            <w:vAlign w:val="center"/>
          </w:tcPr>
          <w:p w14:paraId="3EC16F31" w14:textId="3B9CE0D4" w:rsidR="006D2FD9" w:rsidRDefault="006D2FD9" w:rsidP="006D2FD9">
            <w:pPr>
              <w:pStyle w:val="CIVISText"/>
              <w:spacing w:before="0"/>
              <w:jc w:val="center"/>
            </w:pPr>
            <w:r>
              <w:t xml:space="preserve">Stream 3: </w:t>
            </w:r>
            <w:r>
              <w:br/>
              <w:t>Embedded Joint Educational offer</w:t>
            </w:r>
          </w:p>
        </w:tc>
      </w:tr>
      <w:tr w:rsidR="006D2FD9" w14:paraId="012EFFC9" w14:textId="77777777" w:rsidTr="00A976AA">
        <w:tc>
          <w:tcPr>
            <w:tcW w:w="710" w:type="dxa"/>
            <w:tcBorders>
              <w:top w:val="single" w:sz="4" w:space="0" w:color="auto"/>
              <w:left w:val="nil"/>
              <w:bottom w:val="single" w:sz="4" w:space="0" w:color="auto"/>
              <w:right w:val="nil"/>
            </w:tcBorders>
            <w:vAlign w:val="center"/>
          </w:tcPr>
          <w:p w14:paraId="574C50F9"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WP9</w:t>
            </w:r>
          </w:p>
        </w:tc>
        <w:tc>
          <w:tcPr>
            <w:tcW w:w="6236" w:type="dxa"/>
            <w:tcBorders>
              <w:top w:val="single" w:sz="4" w:space="0" w:color="auto"/>
              <w:left w:val="nil"/>
              <w:bottom w:val="single" w:sz="4" w:space="0" w:color="auto"/>
              <w:right w:val="nil"/>
            </w:tcBorders>
          </w:tcPr>
          <w:p w14:paraId="6C464FC0" w14:textId="460EA2FC" w:rsidR="006D2FD9" w:rsidRDefault="006D2FD9" w:rsidP="006D2FD9">
            <w:pPr>
              <w:pStyle w:val="CIVISText"/>
              <w:pBdr>
                <w:top w:val="none" w:sz="0" w:space="0" w:color="auto"/>
                <w:left w:val="none" w:sz="0" w:space="0" w:color="auto"/>
                <w:bottom w:val="none" w:sz="0" w:space="0" w:color="auto"/>
                <w:right w:val="none" w:sz="0" w:space="0" w:color="auto"/>
                <w:between w:val="none" w:sz="0" w:space="0" w:color="auto"/>
              </w:pBdr>
              <w:spacing w:before="0"/>
            </w:pPr>
            <w:r>
              <w:t>Accredited Shared Undergraduate (Bachelor) and Graduate (Master) Educational Offer</w:t>
            </w:r>
          </w:p>
        </w:tc>
        <w:tc>
          <w:tcPr>
            <w:tcW w:w="2124" w:type="dxa"/>
            <w:vMerge/>
            <w:tcBorders>
              <w:top w:val="single" w:sz="4" w:space="0" w:color="auto"/>
              <w:left w:val="nil"/>
              <w:bottom w:val="single" w:sz="4" w:space="0" w:color="auto"/>
              <w:right w:val="nil"/>
            </w:tcBorders>
          </w:tcPr>
          <w:p w14:paraId="25CB3EA5" w14:textId="0CDF4427" w:rsidR="006D2FD9" w:rsidRDefault="006D2FD9" w:rsidP="00F21195">
            <w:pPr>
              <w:pStyle w:val="CIVISText"/>
              <w:spacing w:before="0"/>
            </w:pPr>
          </w:p>
        </w:tc>
      </w:tr>
      <w:tr w:rsidR="006D2FD9" w14:paraId="4FA451A5" w14:textId="77777777" w:rsidTr="00A976AA">
        <w:tc>
          <w:tcPr>
            <w:tcW w:w="710" w:type="dxa"/>
            <w:tcBorders>
              <w:top w:val="single" w:sz="4" w:space="0" w:color="auto"/>
              <w:left w:val="nil"/>
              <w:bottom w:val="single" w:sz="4" w:space="0" w:color="auto"/>
              <w:right w:val="nil"/>
            </w:tcBorders>
            <w:vAlign w:val="center"/>
          </w:tcPr>
          <w:p w14:paraId="03176C35"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WP10</w:t>
            </w:r>
          </w:p>
        </w:tc>
        <w:tc>
          <w:tcPr>
            <w:tcW w:w="6236" w:type="dxa"/>
            <w:tcBorders>
              <w:top w:val="single" w:sz="4" w:space="0" w:color="auto"/>
              <w:left w:val="nil"/>
              <w:bottom w:val="single" w:sz="4" w:space="0" w:color="auto"/>
              <w:right w:val="nil"/>
            </w:tcBorders>
          </w:tcPr>
          <w:p w14:paraId="21A9DF11" w14:textId="503D247F" w:rsidR="006D2FD9" w:rsidRDefault="006D2FD9" w:rsidP="006D2FD9">
            <w:pPr>
              <w:pStyle w:val="CIVISText"/>
              <w:pBdr>
                <w:top w:val="none" w:sz="0" w:space="0" w:color="auto"/>
                <w:left w:val="none" w:sz="0" w:space="0" w:color="auto"/>
                <w:bottom w:val="none" w:sz="0" w:space="0" w:color="auto"/>
                <w:right w:val="none" w:sz="0" w:space="0" w:color="auto"/>
                <w:between w:val="none" w:sz="0" w:space="0" w:color="auto"/>
              </w:pBdr>
              <w:spacing w:before="0"/>
            </w:pPr>
            <w:r>
              <w:t>Doctoral Educational Offer</w:t>
            </w:r>
          </w:p>
        </w:tc>
        <w:tc>
          <w:tcPr>
            <w:tcW w:w="2124" w:type="dxa"/>
            <w:vMerge/>
            <w:tcBorders>
              <w:top w:val="single" w:sz="4" w:space="0" w:color="auto"/>
              <w:left w:val="nil"/>
              <w:bottom w:val="single" w:sz="4" w:space="0" w:color="auto"/>
              <w:right w:val="nil"/>
            </w:tcBorders>
          </w:tcPr>
          <w:p w14:paraId="349EEAD9" w14:textId="2C039CFA" w:rsidR="006D2FD9" w:rsidRDefault="006D2FD9" w:rsidP="00F21195">
            <w:pPr>
              <w:pStyle w:val="CIVISText"/>
              <w:spacing w:before="0"/>
            </w:pPr>
          </w:p>
        </w:tc>
      </w:tr>
      <w:tr w:rsidR="006D2FD9" w14:paraId="79F921F4" w14:textId="77777777" w:rsidTr="00A976AA">
        <w:tc>
          <w:tcPr>
            <w:tcW w:w="710" w:type="dxa"/>
            <w:tcBorders>
              <w:top w:val="single" w:sz="4" w:space="0" w:color="auto"/>
              <w:left w:val="nil"/>
              <w:bottom w:val="single" w:sz="4" w:space="0" w:color="auto"/>
              <w:right w:val="nil"/>
            </w:tcBorders>
            <w:vAlign w:val="center"/>
          </w:tcPr>
          <w:p w14:paraId="6DDD0B15" w14:textId="77777777" w:rsidR="006D2FD9" w:rsidRDefault="006D2FD9"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WP11</w:t>
            </w:r>
          </w:p>
        </w:tc>
        <w:tc>
          <w:tcPr>
            <w:tcW w:w="6236" w:type="dxa"/>
            <w:tcBorders>
              <w:top w:val="single" w:sz="4" w:space="0" w:color="auto"/>
              <w:left w:val="nil"/>
              <w:bottom w:val="single" w:sz="4" w:space="0" w:color="auto"/>
              <w:right w:val="nil"/>
            </w:tcBorders>
          </w:tcPr>
          <w:p w14:paraId="5485CC83" w14:textId="54AE051C" w:rsidR="006D2FD9" w:rsidRDefault="006D2FD9" w:rsidP="00F21195">
            <w:pPr>
              <w:pStyle w:val="CIVISText"/>
              <w:pBdr>
                <w:top w:val="none" w:sz="0" w:space="0" w:color="auto"/>
                <w:left w:val="none" w:sz="0" w:space="0" w:color="auto"/>
                <w:bottom w:val="none" w:sz="0" w:space="0" w:color="auto"/>
                <w:right w:val="none" w:sz="0" w:space="0" w:color="auto"/>
                <w:between w:val="none" w:sz="0" w:space="0" w:color="auto"/>
              </w:pBdr>
              <w:spacing w:before="0"/>
            </w:pPr>
            <w:r>
              <w:t>Accredited Modular Educational Offer</w:t>
            </w:r>
          </w:p>
        </w:tc>
        <w:tc>
          <w:tcPr>
            <w:tcW w:w="2124" w:type="dxa"/>
            <w:vMerge/>
            <w:tcBorders>
              <w:top w:val="single" w:sz="4" w:space="0" w:color="auto"/>
              <w:left w:val="nil"/>
              <w:bottom w:val="single" w:sz="4" w:space="0" w:color="auto"/>
              <w:right w:val="nil"/>
            </w:tcBorders>
          </w:tcPr>
          <w:p w14:paraId="53FF0895" w14:textId="773C0481" w:rsidR="006D2FD9" w:rsidRDefault="006D2FD9" w:rsidP="00F21195">
            <w:pPr>
              <w:pStyle w:val="CIVISText"/>
              <w:pBdr>
                <w:top w:val="none" w:sz="0" w:space="0" w:color="auto"/>
                <w:left w:val="none" w:sz="0" w:space="0" w:color="auto"/>
                <w:bottom w:val="none" w:sz="0" w:space="0" w:color="auto"/>
                <w:right w:val="none" w:sz="0" w:space="0" w:color="auto"/>
                <w:between w:val="none" w:sz="0" w:space="0" w:color="auto"/>
              </w:pBdr>
              <w:spacing w:before="0"/>
            </w:pPr>
          </w:p>
        </w:tc>
      </w:tr>
      <w:tr w:rsidR="000241F4" w14:paraId="1C5449A1" w14:textId="77777777" w:rsidTr="00A976AA">
        <w:tc>
          <w:tcPr>
            <w:tcW w:w="710" w:type="dxa"/>
            <w:tcBorders>
              <w:top w:val="single" w:sz="4" w:space="0" w:color="auto"/>
              <w:left w:val="nil"/>
              <w:bottom w:val="single" w:sz="4" w:space="0" w:color="auto"/>
              <w:right w:val="nil"/>
            </w:tcBorders>
            <w:vAlign w:val="center"/>
          </w:tcPr>
          <w:p w14:paraId="65988812" w14:textId="77777777" w:rsidR="000241F4" w:rsidRDefault="000241F4"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WP12</w:t>
            </w:r>
          </w:p>
        </w:tc>
        <w:tc>
          <w:tcPr>
            <w:tcW w:w="8360" w:type="dxa"/>
            <w:gridSpan w:val="2"/>
            <w:tcBorders>
              <w:top w:val="single" w:sz="4" w:space="0" w:color="auto"/>
              <w:left w:val="nil"/>
              <w:bottom w:val="single" w:sz="4" w:space="0" w:color="auto"/>
              <w:right w:val="nil"/>
            </w:tcBorders>
          </w:tcPr>
          <w:p w14:paraId="27A91340" w14:textId="70C2526B" w:rsidR="000241F4" w:rsidRDefault="000241F4" w:rsidP="00F21195">
            <w:pPr>
              <w:pStyle w:val="CIVISText"/>
              <w:pBdr>
                <w:top w:val="none" w:sz="0" w:space="0" w:color="auto"/>
                <w:left w:val="none" w:sz="0" w:space="0" w:color="auto"/>
                <w:bottom w:val="none" w:sz="0" w:space="0" w:color="auto"/>
                <w:right w:val="none" w:sz="0" w:space="0" w:color="auto"/>
                <w:between w:val="none" w:sz="0" w:space="0" w:color="auto"/>
              </w:pBdr>
              <w:spacing w:before="0"/>
            </w:pPr>
            <w:r>
              <w:t>Consolidation</w:t>
            </w:r>
          </w:p>
        </w:tc>
      </w:tr>
      <w:tr w:rsidR="000241F4" w14:paraId="7B1174EA" w14:textId="77777777" w:rsidTr="00A976AA">
        <w:tc>
          <w:tcPr>
            <w:tcW w:w="710" w:type="dxa"/>
            <w:tcBorders>
              <w:top w:val="single" w:sz="4" w:space="0" w:color="auto"/>
              <w:left w:val="nil"/>
              <w:bottom w:val="nil"/>
              <w:right w:val="nil"/>
            </w:tcBorders>
            <w:vAlign w:val="center"/>
          </w:tcPr>
          <w:p w14:paraId="689974FC" w14:textId="77777777" w:rsidR="000241F4" w:rsidRDefault="000241F4" w:rsidP="0091310D">
            <w:pPr>
              <w:pStyle w:val="CIVISText"/>
              <w:pBdr>
                <w:top w:val="none" w:sz="0" w:space="0" w:color="auto"/>
                <w:left w:val="none" w:sz="0" w:space="0" w:color="auto"/>
                <w:bottom w:val="none" w:sz="0" w:space="0" w:color="auto"/>
                <w:right w:val="none" w:sz="0" w:space="0" w:color="auto"/>
                <w:between w:val="none" w:sz="0" w:space="0" w:color="auto"/>
              </w:pBdr>
              <w:spacing w:before="0"/>
              <w:jc w:val="center"/>
            </w:pPr>
            <w:r>
              <w:t>WP13</w:t>
            </w:r>
          </w:p>
        </w:tc>
        <w:tc>
          <w:tcPr>
            <w:tcW w:w="8360" w:type="dxa"/>
            <w:gridSpan w:val="2"/>
            <w:tcBorders>
              <w:top w:val="single" w:sz="4" w:space="0" w:color="auto"/>
              <w:left w:val="nil"/>
              <w:bottom w:val="nil"/>
              <w:right w:val="nil"/>
            </w:tcBorders>
          </w:tcPr>
          <w:p w14:paraId="6229DD08" w14:textId="3C594C73" w:rsidR="000241F4" w:rsidRDefault="000241F4" w:rsidP="00F21195">
            <w:pPr>
              <w:pStyle w:val="CIVISText"/>
              <w:pBdr>
                <w:top w:val="none" w:sz="0" w:space="0" w:color="auto"/>
                <w:left w:val="none" w:sz="0" w:space="0" w:color="auto"/>
                <w:bottom w:val="none" w:sz="0" w:space="0" w:color="auto"/>
                <w:right w:val="none" w:sz="0" w:space="0" w:color="auto"/>
                <w:between w:val="none" w:sz="0" w:space="0" w:color="auto"/>
              </w:pBdr>
              <w:spacing w:before="0"/>
            </w:pPr>
            <w:r>
              <w:t>Impact and Dissemination</w:t>
            </w:r>
          </w:p>
        </w:tc>
      </w:tr>
    </w:tbl>
    <w:p w14:paraId="1AAD0510" w14:textId="77777777" w:rsidR="004807E6" w:rsidRPr="004807E6" w:rsidRDefault="004807E6" w:rsidP="004807E6">
      <w:pPr>
        <w:pStyle w:val="CIVISText"/>
      </w:pPr>
    </w:p>
    <w:p w14:paraId="7C6EA418" w14:textId="1B84E58B" w:rsidR="004807E6" w:rsidRDefault="004807E6" w:rsidP="0091310D">
      <w:pPr>
        <w:pStyle w:val="Titre2"/>
        <w:spacing w:after="240"/>
      </w:pPr>
      <w:bookmarkStart w:id="12" w:name="_Toc235109354"/>
      <w:r>
        <w:t>Acronyms</w:t>
      </w:r>
      <w:r w:rsidR="0091310D">
        <w:t xml:space="preserve"> and Abbreviations</w:t>
      </w:r>
      <w:bookmarkEnd w:id="12"/>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13"/>
        <w:gridCol w:w="7651"/>
      </w:tblGrid>
      <w:tr w:rsidR="0091310D" w14:paraId="09842BEA" w14:textId="77777777" w:rsidTr="0091310D">
        <w:tc>
          <w:tcPr>
            <w:tcW w:w="1413" w:type="dxa"/>
          </w:tcPr>
          <w:p w14:paraId="767ABB44" w14:textId="644368A2"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BoR</w:t>
            </w:r>
          </w:p>
        </w:tc>
        <w:tc>
          <w:tcPr>
            <w:tcW w:w="7651" w:type="dxa"/>
          </w:tcPr>
          <w:p w14:paraId="5D6F14F7"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Board of Rectors</w:t>
            </w:r>
          </w:p>
        </w:tc>
      </w:tr>
      <w:tr w:rsidR="00386B58" w14:paraId="1785535F" w14:textId="77777777" w:rsidTr="0091310D">
        <w:tc>
          <w:tcPr>
            <w:tcW w:w="1413" w:type="dxa"/>
          </w:tcPr>
          <w:p w14:paraId="6B548804" w14:textId="4A222EC6" w:rsidR="00386B58" w:rsidRDefault="00386B58"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EG</w:t>
            </w:r>
          </w:p>
        </w:tc>
        <w:tc>
          <w:tcPr>
            <w:tcW w:w="7651" w:type="dxa"/>
          </w:tcPr>
          <w:p w14:paraId="24F2F3F2" w14:textId="66968A69" w:rsidR="00386B58" w:rsidRDefault="00386B58"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Expert Group</w:t>
            </w:r>
          </w:p>
        </w:tc>
      </w:tr>
      <w:tr w:rsidR="0091310D" w:rsidRPr="006D2FD9" w14:paraId="0A752F70" w14:textId="77777777" w:rsidTr="0091310D">
        <w:tc>
          <w:tcPr>
            <w:tcW w:w="1413" w:type="dxa"/>
          </w:tcPr>
          <w:p w14:paraId="2E955DDE"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CIVIS</w:t>
            </w:r>
          </w:p>
        </w:tc>
        <w:tc>
          <w:tcPr>
            <w:tcW w:w="7651" w:type="dxa"/>
          </w:tcPr>
          <w:p w14:paraId="333EC76B" w14:textId="77777777" w:rsidR="0091310D" w:rsidRPr="006D2FD9"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rPr>
                <w:lang w:val="fr-FR"/>
              </w:rPr>
            </w:pPr>
            <w:r w:rsidRPr="006D2FD9">
              <w:rPr>
                <w:lang w:val="fr-FR"/>
              </w:rPr>
              <w:t>CIVIS – Europe’s Civic Universit</w:t>
            </w:r>
            <w:r>
              <w:rPr>
                <w:lang w:val="fr-FR"/>
              </w:rPr>
              <w:t>y</w:t>
            </w:r>
            <w:r w:rsidRPr="006D2FD9">
              <w:rPr>
                <w:lang w:val="fr-FR"/>
              </w:rPr>
              <w:t xml:space="preserve"> A</w:t>
            </w:r>
            <w:r>
              <w:rPr>
                <w:lang w:val="fr-FR"/>
              </w:rPr>
              <w:t>lliance</w:t>
            </w:r>
          </w:p>
        </w:tc>
      </w:tr>
      <w:tr w:rsidR="0091310D" w14:paraId="170A84D2" w14:textId="77777777" w:rsidTr="0091310D">
        <w:tc>
          <w:tcPr>
            <w:tcW w:w="1413" w:type="dxa"/>
          </w:tcPr>
          <w:p w14:paraId="4CA98DD0"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CIVIS 1</w:t>
            </w:r>
          </w:p>
        </w:tc>
        <w:tc>
          <w:tcPr>
            <w:tcW w:w="7651" w:type="dxa"/>
          </w:tcPr>
          <w:p w14:paraId="1FB25243"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Erasmus+ project “CIVIS” from 2019 to 2022</w:t>
            </w:r>
          </w:p>
        </w:tc>
      </w:tr>
      <w:tr w:rsidR="0091310D" w14:paraId="3CD3A292" w14:textId="77777777" w:rsidTr="0091310D">
        <w:tc>
          <w:tcPr>
            <w:tcW w:w="1413" w:type="dxa"/>
          </w:tcPr>
          <w:p w14:paraId="099633C6"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CIVIS 2</w:t>
            </w:r>
          </w:p>
        </w:tc>
        <w:tc>
          <w:tcPr>
            <w:tcW w:w="7651" w:type="dxa"/>
          </w:tcPr>
          <w:p w14:paraId="624CF158"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 xml:space="preserve">Erasmus+ project “CIVIS2 </w:t>
            </w:r>
            <w:proofErr w:type="gramStart"/>
            <w:r>
              <w:t>“ from</w:t>
            </w:r>
            <w:proofErr w:type="gramEnd"/>
            <w:r>
              <w:t xml:space="preserve"> 2022 to 2026</w:t>
            </w:r>
          </w:p>
        </w:tc>
      </w:tr>
      <w:tr w:rsidR="0091310D" w14:paraId="5A8B157A" w14:textId="77777777" w:rsidTr="0091310D">
        <w:tc>
          <w:tcPr>
            <w:tcW w:w="1413" w:type="dxa"/>
          </w:tcPr>
          <w:p w14:paraId="1E10A092"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CIVIS 2.1</w:t>
            </w:r>
          </w:p>
        </w:tc>
        <w:tc>
          <w:tcPr>
            <w:tcW w:w="7651" w:type="dxa"/>
          </w:tcPr>
          <w:p w14:paraId="7EECB93B"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Erasmus+ project “CIVIS2.1” in grant agreement preparation, planned for 2026-2028</w:t>
            </w:r>
          </w:p>
        </w:tc>
      </w:tr>
      <w:tr w:rsidR="0091310D" w14:paraId="3E90349A" w14:textId="77777777" w:rsidTr="0091310D">
        <w:tc>
          <w:tcPr>
            <w:tcW w:w="1413" w:type="dxa"/>
          </w:tcPr>
          <w:p w14:paraId="24C3CBB4"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GSC</w:t>
            </w:r>
          </w:p>
        </w:tc>
        <w:tc>
          <w:tcPr>
            <w:tcW w:w="7651" w:type="dxa"/>
          </w:tcPr>
          <w:p w14:paraId="066A7ED4"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Global Student Council</w:t>
            </w:r>
          </w:p>
        </w:tc>
      </w:tr>
      <w:tr w:rsidR="0091310D" w14:paraId="7651894B" w14:textId="77777777" w:rsidTr="0091310D">
        <w:tc>
          <w:tcPr>
            <w:tcW w:w="1413" w:type="dxa"/>
          </w:tcPr>
          <w:p w14:paraId="3D3ECA84"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MC</w:t>
            </w:r>
          </w:p>
        </w:tc>
        <w:tc>
          <w:tcPr>
            <w:tcW w:w="7651" w:type="dxa"/>
          </w:tcPr>
          <w:p w14:paraId="2CEC0A3D"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Management Committee</w:t>
            </w:r>
          </w:p>
        </w:tc>
      </w:tr>
      <w:tr w:rsidR="00386B58" w14:paraId="17BF8279" w14:textId="77777777" w:rsidTr="0091310D">
        <w:tc>
          <w:tcPr>
            <w:tcW w:w="1413" w:type="dxa"/>
          </w:tcPr>
          <w:p w14:paraId="53C83C3D" w14:textId="134DD892" w:rsidR="00386B58" w:rsidRDefault="00386B58"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OL</w:t>
            </w:r>
          </w:p>
        </w:tc>
        <w:tc>
          <w:tcPr>
            <w:tcW w:w="7651" w:type="dxa"/>
          </w:tcPr>
          <w:p w14:paraId="43BBD3F7" w14:textId="1321244C" w:rsidR="00386B58" w:rsidRDefault="00386B58"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Open Lab</w:t>
            </w:r>
          </w:p>
        </w:tc>
      </w:tr>
      <w:tr w:rsidR="0091310D" w14:paraId="63754E08" w14:textId="77777777" w:rsidTr="0091310D">
        <w:tc>
          <w:tcPr>
            <w:tcW w:w="1413" w:type="dxa"/>
          </w:tcPr>
          <w:p w14:paraId="310CF8DC"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SC</w:t>
            </w:r>
          </w:p>
        </w:tc>
        <w:tc>
          <w:tcPr>
            <w:tcW w:w="7651" w:type="dxa"/>
          </w:tcPr>
          <w:p w14:paraId="59B3D814"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Steering Committee</w:t>
            </w:r>
          </w:p>
        </w:tc>
      </w:tr>
      <w:tr w:rsidR="0091310D" w14:paraId="04DD10D1" w14:textId="77777777" w:rsidTr="0091310D">
        <w:tc>
          <w:tcPr>
            <w:tcW w:w="1413" w:type="dxa"/>
          </w:tcPr>
          <w:p w14:paraId="263F6FC9"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SG</w:t>
            </w:r>
          </w:p>
        </w:tc>
        <w:tc>
          <w:tcPr>
            <w:tcW w:w="7651" w:type="dxa"/>
          </w:tcPr>
          <w:p w14:paraId="6AB0348E"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Secretary general</w:t>
            </w:r>
          </w:p>
        </w:tc>
      </w:tr>
      <w:tr w:rsidR="0091310D" w14:paraId="24E21D8D" w14:textId="77777777" w:rsidTr="0091310D">
        <w:tc>
          <w:tcPr>
            <w:tcW w:w="1413" w:type="dxa"/>
          </w:tcPr>
          <w:p w14:paraId="2FDAE49D"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WP</w:t>
            </w:r>
          </w:p>
        </w:tc>
        <w:tc>
          <w:tcPr>
            <w:tcW w:w="7651" w:type="dxa"/>
          </w:tcPr>
          <w:p w14:paraId="7B8127D5" w14:textId="77777777" w:rsid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pPr>
            <w:r>
              <w:t>Work Package (of the CIVIS2 project, if not specified differently)</w:t>
            </w:r>
          </w:p>
        </w:tc>
      </w:tr>
      <w:tr w:rsidR="0091310D" w14:paraId="7BC4375D" w14:textId="77777777" w:rsidTr="0091310D">
        <w:tc>
          <w:tcPr>
            <w:tcW w:w="1413" w:type="dxa"/>
          </w:tcPr>
          <w:p w14:paraId="119477C7" w14:textId="77777777" w:rsidR="0091310D" w:rsidRPr="0091310D" w:rsidRDefault="0091310D" w:rsidP="00F67F01">
            <w:pPr>
              <w:pStyle w:val="CIVISText"/>
              <w:pBdr>
                <w:top w:val="none" w:sz="0" w:space="0" w:color="auto"/>
                <w:left w:val="none" w:sz="0" w:space="0" w:color="auto"/>
                <w:bottom w:val="none" w:sz="0" w:space="0" w:color="auto"/>
                <w:right w:val="none" w:sz="0" w:space="0" w:color="auto"/>
                <w:between w:val="none" w:sz="0" w:space="0" w:color="auto"/>
              </w:pBdr>
              <w:spacing w:before="0"/>
              <w:jc w:val="left"/>
              <w:rPr>
                <w:highlight w:val="yellow"/>
              </w:rPr>
            </w:pPr>
            <w:r w:rsidRPr="0091310D">
              <w:rPr>
                <w:highlight w:val="yellow"/>
              </w:rPr>
              <w:t>YOU CAN ADD OR DELETE IF NEEDED</w:t>
            </w:r>
          </w:p>
        </w:tc>
        <w:tc>
          <w:tcPr>
            <w:tcW w:w="7651" w:type="dxa"/>
          </w:tcPr>
          <w:p w14:paraId="07C3C0B3" w14:textId="77777777" w:rsidR="0091310D" w:rsidRPr="0091310D" w:rsidRDefault="0091310D" w:rsidP="004807E6">
            <w:pPr>
              <w:pStyle w:val="CIVISText"/>
              <w:pBdr>
                <w:top w:val="none" w:sz="0" w:space="0" w:color="auto"/>
                <w:left w:val="none" w:sz="0" w:space="0" w:color="auto"/>
                <w:bottom w:val="none" w:sz="0" w:space="0" w:color="auto"/>
                <w:right w:val="none" w:sz="0" w:space="0" w:color="auto"/>
                <w:between w:val="none" w:sz="0" w:space="0" w:color="auto"/>
              </w:pBdr>
              <w:spacing w:before="0"/>
              <w:rPr>
                <w:highlight w:val="yellow"/>
              </w:rPr>
            </w:pPr>
            <w:r w:rsidRPr="0091310D">
              <w:rPr>
                <w:highlight w:val="yellow"/>
              </w:rPr>
              <w:t>YOU CAN ADD OR DELETE IF NEEDED</w:t>
            </w:r>
          </w:p>
        </w:tc>
      </w:tr>
    </w:tbl>
    <w:p w14:paraId="6C8E9E2C" w14:textId="77777777" w:rsidR="004807E6" w:rsidRPr="004807E6" w:rsidRDefault="004807E6" w:rsidP="004807E6">
      <w:pPr>
        <w:pStyle w:val="CIVISText"/>
      </w:pPr>
    </w:p>
    <w:p w14:paraId="216A318F" w14:textId="77777777" w:rsidR="004807E6" w:rsidRDefault="004807E6">
      <w:pPr>
        <w:rPr>
          <w:rFonts w:eastAsia="Raleway" w:cs="Raleway"/>
          <w:b/>
          <w:bCs/>
          <w:caps/>
          <w:color w:val="00516E"/>
          <w:sz w:val="44"/>
          <w:szCs w:val="44"/>
        </w:rPr>
      </w:pPr>
      <w:r>
        <w:br w:type="page"/>
      </w:r>
    </w:p>
    <w:p w14:paraId="5D5CF8FF" w14:textId="01FC086E" w:rsidR="005E456E" w:rsidRDefault="004807E6" w:rsidP="00756775">
      <w:pPr>
        <w:pStyle w:val="Titre1"/>
      </w:pPr>
      <w:bookmarkStart w:id="13" w:name="_Toc235109355"/>
      <w:r>
        <w:lastRenderedPageBreak/>
        <w:t>Executive Summary</w:t>
      </w:r>
      <w:bookmarkEnd w:id="10"/>
      <w:bookmarkEnd w:id="11"/>
      <w:bookmarkEnd w:id="13"/>
    </w:p>
    <w:p w14:paraId="52C9275A" w14:textId="77777777" w:rsidR="00E47952" w:rsidRDefault="00E47952" w:rsidP="00E47952">
      <w:pPr>
        <w:pStyle w:val="CIVISText"/>
      </w:pPr>
      <w:r>
        <w:t>Text text text. (use "CIVIS_Text" style).</w:t>
      </w:r>
    </w:p>
    <w:p w14:paraId="09F783F0"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04"/>
        <w:rPr>
          <w:rFonts w:ascii="Arimo" w:eastAsia="Arimo" w:hAnsi="Arimo" w:cs="Arimo"/>
          <w:color w:val="000000"/>
          <w:sz w:val="20"/>
          <w:szCs w:val="20"/>
        </w:rPr>
      </w:pPr>
    </w:p>
    <w:p w14:paraId="778D324D"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04"/>
        <w:rPr>
          <w:rFonts w:ascii="Arimo" w:eastAsia="Arimo" w:hAnsi="Arimo" w:cs="Arimo"/>
          <w:color w:val="000000"/>
          <w:sz w:val="20"/>
          <w:szCs w:val="20"/>
        </w:rPr>
        <w:sectPr w:rsidR="005E456E" w:rsidSect="002F78AF">
          <w:headerReference w:type="default" r:id="rId18"/>
          <w:pgSz w:w="11910" w:h="16840"/>
          <w:pgMar w:top="2268" w:right="1418" w:bottom="1134" w:left="1418" w:header="1134" w:footer="709" w:gutter="0"/>
          <w:cols w:space="1701"/>
        </w:sectPr>
      </w:pPr>
    </w:p>
    <w:p w14:paraId="7ECFA2F0" w14:textId="77777777" w:rsidR="005E456E" w:rsidRDefault="00000000" w:rsidP="0055719A">
      <w:pPr>
        <w:pStyle w:val="CIVISPartnumber"/>
      </w:pPr>
      <w:bookmarkStart w:id="14" w:name="_Toc233295958"/>
      <w:r>
        <w:lastRenderedPageBreak/>
        <mc:AlternateContent>
          <mc:Choice Requires="wpg">
            <w:drawing>
              <wp:anchor distT="0" distB="0" distL="0" distR="0" simplePos="0" relativeHeight="251658251" behindDoc="0" locked="0" layoutInCell="1" allowOverlap="1" wp14:anchorId="796B6F68" wp14:editId="299DD222">
                <wp:simplePos x="0" y="0"/>
                <wp:positionH relativeFrom="column">
                  <wp:posOffset>-130042</wp:posOffset>
                </wp:positionH>
                <wp:positionV relativeFrom="paragraph">
                  <wp:posOffset>-899795</wp:posOffset>
                </wp:positionV>
                <wp:extent cx="6004800" cy="3816000"/>
                <wp:effectExtent l="0" t="0" r="0" b="0"/>
                <wp:wrapTopAndBottom/>
                <wp:docPr id="22" name="Gruppieren 9"/>
                <wp:cNvGraphicFramePr/>
                <a:graphic xmlns:a="http://schemas.openxmlformats.org/drawingml/2006/main">
                  <a:graphicData uri="http://schemas.microsoft.com/office/word/2010/wordprocessingGroup">
                    <wpg:wgp>
                      <wpg:cNvGrpSpPr/>
                      <wpg:grpSpPr bwMode="auto">
                        <a:xfrm>
                          <a:off x="0" y="0"/>
                          <a:ext cx="6004800" cy="3816000"/>
                          <a:chOff x="2343073" y="1871824"/>
                          <a:chExt cx="6005849" cy="3816349"/>
                        </a:xfrm>
                      </wpg:grpSpPr>
                      <wpg:grpSp>
                        <wpg:cNvPr id="112178850" name="Group 112178850"/>
                        <wpg:cNvGrpSpPr/>
                        <wpg:grpSpPr bwMode="auto">
                          <a:xfrm>
                            <a:off x="2343084" y="1871824"/>
                            <a:ext cx="6005829" cy="3816349"/>
                            <a:chOff x="2343073" y="1871824"/>
                            <a:chExt cx="6005849" cy="3816349"/>
                          </a:xfrm>
                        </wpg:grpSpPr>
                        <wps:wsp>
                          <wps:cNvPr id="31" name="Rechteck 31"/>
                          <wps:cNvSpPr/>
                          <wps:spPr bwMode="auto">
                            <a:xfrm>
                              <a:off x="2343073" y="1871824"/>
                              <a:ext cx="6005849" cy="3816349"/>
                            </a:xfrm>
                            <a:prstGeom prst="rect">
                              <a:avLst/>
                            </a:prstGeom>
                            <a:noFill/>
                            <a:ln>
                              <a:noFill/>
                            </a:ln>
                          </wps:spPr>
                          <wps:txbx>
                            <w:txbxContent>
                              <w:p w14:paraId="4754C1A9" w14:textId="77777777" w:rsidR="005E456E" w:rsidRDefault="005E456E"/>
                            </w:txbxContent>
                          </wps:txbx>
                          <wps:bodyPr spcFirstLastPara="1" wrap="square" lIns="91423" tIns="91423" rIns="91423" bIns="91423" anchor="ctr" anchorCtr="0">
                            <a:noAutofit/>
                          </wps:bodyPr>
                        </wps:wsp>
                        <wpg:grpSp>
                          <wpg:cNvPr id="1353450712" name="Group 1353450712"/>
                          <wpg:cNvGrpSpPr/>
                          <wpg:grpSpPr bwMode="auto">
                            <a:xfrm>
                              <a:off x="2343084" y="1871824"/>
                              <a:ext cx="6005824" cy="3816349"/>
                              <a:chOff x="0" y="0"/>
                              <a:chExt cx="6005824" cy="3816349"/>
                            </a:xfrm>
                          </wpg:grpSpPr>
                          <wps:wsp>
                            <wps:cNvPr id="33" name="Rechteck 33"/>
                            <wps:cNvSpPr/>
                            <wps:spPr bwMode="auto">
                              <a:xfrm>
                                <a:off x="0" y="0"/>
                                <a:ext cx="6005824" cy="3816349"/>
                              </a:xfrm>
                              <a:prstGeom prst="rect">
                                <a:avLst/>
                              </a:prstGeom>
                              <a:noFill/>
                              <a:ln>
                                <a:noFill/>
                              </a:ln>
                            </wps:spPr>
                            <wps:txbx>
                              <w:txbxContent>
                                <w:p w14:paraId="3648CA5B" w14:textId="77777777" w:rsidR="005E456E" w:rsidRDefault="005E456E"/>
                              </w:txbxContent>
                            </wps:txbx>
                            <wps:bodyPr spcFirstLastPara="1" wrap="square" lIns="91423" tIns="91423" rIns="91423" bIns="91423" anchor="ctr" anchorCtr="0">
                              <a:noAutofit/>
                            </wps:bodyPr>
                          </wps:wsp>
                          <pic:pic xmlns:pic="http://schemas.openxmlformats.org/drawingml/2006/picture">
                            <pic:nvPicPr>
                              <pic:cNvPr id="34" name="Shape 21"/>
                              <pic:cNvPicPr/>
                            </pic:nvPicPr>
                            <pic:blipFill rotWithShape="1">
                              <a:blip r:embed="rId19">
                                <a:alphaModFix/>
                              </a:blip>
                              <a:stretch/>
                            </pic:blipFill>
                            <pic:spPr bwMode="auto">
                              <a:xfrm>
                                <a:off x="0" y="0"/>
                                <a:ext cx="5154075" cy="2548114"/>
                              </a:xfrm>
                              <a:prstGeom prst="rect">
                                <a:avLst/>
                              </a:prstGeom>
                              <a:noFill/>
                              <a:ln>
                                <a:noFill/>
                              </a:ln>
                            </pic:spPr>
                          </pic:pic>
                          <pic:pic xmlns:pic="http://schemas.openxmlformats.org/drawingml/2006/picture">
                            <pic:nvPicPr>
                              <pic:cNvPr id="35" name="Shape 22"/>
                              <pic:cNvPicPr/>
                            </pic:nvPicPr>
                            <pic:blipFill rotWithShape="1">
                              <a:blip r:embed="rId20">
                                <a:alphaModFix/>
                              </a:blip>
                              <a:stretch/>
                            </pic:blipFill>
                            <pic:spPr bwMode="auto">
                              <a:xfrm>
                                <a:off x="5149049" y="11"/>
                                <a:ext cx="856588" cy="3815993"/>
                              </a:xfrm>
                              <a:prstGeom prst="rect">
                                <a:avLst/>
                              </a:prstGeom>
                              <a:noFill/>
                              <a:ln>
                                <a:noFill/>
                              </a:ln>
                            </pic:spPr>
                          </pic:pic>
                          <pic:pic xmlns:pic="http://schemas.openxmlformats.org/drawingml/2006/picture">
                            <pic:nvPicPr>
                              <pic:cNvPr id="36" name="Shape 23"/>
                              <pic:cNvPicPr/>
                            </pic:nvPicPr>
                            <pic:blipFill rotWithShape="1">
                              <a:blip r:embed="rId21">
                                <a:alphaModFix/>
                              </a:blip>
                              <a:stretch/>
                            </pic:blipFill>
                            <pic:spPr bwMode="auto">
                              <a:xfrm>
                                <a:off x="0" y="2543097"/>
                                <a:ext cx="5154075" cy="1272907"/>
                              </a:xfrm>
                              <a:prstGeom prst="rect">
                                <a:avLst/>
                              </a:prstGeom>
                              <a:noFill/>
                              <a:ln>
                                <a:noFill/>
                              </a:ln>
                            </pic:spPr>
                          </pic:pic>
                        </wpg:grpSp>
                      </wpg:grpSp>
                    </wpg:wgp>
                  </a:graphicData>
                </a:graphic>
                <wp14:sizeRelH relativeFrom="margin">
                  <wp14:pctWidth>0</wp14:pctWidth>
                </wp14:sizeRelH>
                <wp14:sizeRelV relativeFrom="margin">
                  <wp14:pctHeight>0</wp14:pctHeight>
                </wp14:sizeRelV>
              </wp:anchor>
            </w:drawing>
          </mc:Choice>
          <mc:Fallback>
            <w:pict>
              <v:group w14:anchorId="796B6F68" id="Gruppieren 9" o:spid="_x0000_s1060" style="position:absolute;left:0;text-align:left;margin-left:-10.25pt;margin-top:-70.85pt;width:472.8pt;height:300.45pt;z-index:251658251;mso-wrap-distance-left:0;mso-wrap-distance-right:0;mso-width-relative:margin;mso-height-relative:margin" coordorigin="23430,18718" coordsize="60058,3816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61sbL0AMAAB0QAAAOAAAAZHJzL2Uyb0RvYy54bWzsV11v0zAUfUfiP1h5&#10;Z/lu02gdQoxNSHxUDMSz6ziNRRIb2127f8+1nTRpywYMbRoSD618Hdu55/qcE/v05bap0TWVivF2&#10;7oUngYdoS3jB2tXc+/L54kXmIaVxW+Cat3Tu3VDlvTx7/ux0I3Ia8YrXBZUIFmlVvhFzr9Ja5L6v&#10;SEUbrE64oC08LLlssIZQrvxC4g2s3tR+FAQTf8NlISQnVCnoPXcPvTO7fllSoj+WpaIa1XMPctP2&#10;X9r/pfn3z05xvpJYVIx0aeB7ZNFg1sJLd0udY43RWrKjpRpGJFe81CeENz4vS0aoxQBowuAAzaXk&#10;a2GxrPLNSuzKBKU9qNO9lyUfri+luBILCZXYiBXUwkZouXnPC9gwvNbcItuWsjEIIWe0tQW82RWQ&#10;bjUi0DkJgiQLoM4EnsVZCHFXYlLBPph5UZzEwTT2EIwIs2mYRYnbBFK9GVZJs2Q2rBJDAOn5OHdJ&#10;+KNER1m7JiBaSMQKWD6MwmmWpZBPixvAYuuJhu4O8r1rYLFkyTGWUT3SLDpGgvMHrQdISQ1sUX/H&#10;lqsKC2pJqPKhtnHYF/UTJZWm5BuCLltQO2zHKJUrINcv6XQrLfZKeRcpcC6k0peUN8g05p4E8Vvm&#10;4ut3Sjv+9EMMkVt+weoa+nFet3sdQDTTAzRz2RtiqVxvl1vHq7QHuuTFDYBTglwweOc7rPQCSzAQ&#10;qM4GTGXuqe9rLKmH6rct7MMsTCKgvh4HchwsxwFuScXBq4iWHnLBa229y2X7CqRZMovM5OeS6dIG&#10;AtyljDiNkzSYhlG/i500hv5H0gaIp/eKTuUjbYBwB4858AewjcOZt/rDY+gBttWZzKCHuKcJyOZP&#10;9bAHfU8DdwF/RA1MenBPXAOCkRx+3bcTWkdu+OszBszSa6Nid05pfmuNBstva/ECPvMCa7ZkNdM3&#10;9sgCnmSSaq8XjCykC0bGCrx2RLLGiyLrqmaCGWNmGCc7WmBZM2HsDEmuvzJd2cnGh4xVmIdd7mAf&#10;B0eHn8B3x5JzTtYNbbU7Z0laAwzeqooJ5SGZ02ZJ4SMr3xbuJbgWFYYzwwXbOq81bzVvV1pSTao+&#10;7T5TB/y3Pg4/FUMapkkwTZ0LRGmShaE9Sexc4AHEYMpuMu52AEKHAhr/DsGgZHsEi4ySDbInS7DI&#10;svgBCZaGySwwhwtzKLWCw3lvulk6STO4xXSfqXQ2s77+n2awKYY1t/nY5IBmtmpPmmbxQ9PM+Rh4&#10;VRzMpkZ1A8v23CyMptEssCMem2bD1coeJLv7YNeGOyi09i6549iOGm71Zz8AAAD//wMAUEsDBAoA&#10;AAAAAAAAIQChfeFkBJoAAASaAAAUAAAAZHJzL21lZGlhL2ltYWdlMS5wbmeJUE5HDQoaCgAAAA1J&#10;SERSAAAIAwAAA/YIBgAAAJhcxs0AAAMAUExURQAAALFeYbVmZ7lubrx2dcF0doCdd8R6fMF+fYeh&#10;fceBgo2lg8SHhf3YhsqJibjZiZSqiv3ajMmQjbzbj82QkJuvkP3bk8yYlb/dltGYl6K0mP3em8Tf&#10;nNSgntGin6m5oHF4of3gosjho3h+pdeoprG/p9WsqH+Eqf/iqc3jq4eLrtqwrrnEr//lsdHmsY2R&#10;stq2st64tpWYt//nt8DLuNXouZ2fvN7BveHBv/7pv8jRwdnqwaWow/7sxuXKx+TLx66wyN7tyImd&#10;ydHXyY+hzLa4zf7uzZWmz+Lvz+nT0djd0Zur0unW08DB1KKx1f7w1efx16m22MjJ2bC82u3d2+Dk&#10;2/7y3Orz3bjC3u/h3tHR377H4P/148bO5PLm5ejr5e725dzc5szT6NTa6//467vQ7PXu7L/T7ebm&#10;7fP47cPV7sfY79zg7/jx7/Pz78va8M/d8eTm8dLf8tbi89rl9Pj79P/79PHx9d7o9uPq9uzu9uft&#10;+Ovw+fP1+e/z+vP2+/j6/f///w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NQD&#10;maIAAAAGYktHRAD/AP8A/6C9p5MAAAAJcEhZcwAADsQAAA7EAZUrDhsAACAASURBVHic7N3Rb931&#10;ecfxp011UlMfY+LEENcE7BiaNlagLWHRRKIgLliG1hSEtFXqFOWm6p807aaqVIlqq5qBtNJIQ81S&#10;SimUiqVumxAnLk6wwcHhYJs6PiLKLtZICC0Q4Jzz/Z3n93r9Afbnwne/t7/P565du3YtAAAAAAAA&#10;AIA0Pl96AAAAAAAAAADQWWIAAAAAAAAAAEhGDAAAAAAAAAAAyYgBAAAAAAAAACAZMQAAAAAAAAAA&#10;JCMGAAAAAAAAAIBkxAAAAAAAAAAAkIwYAAAAAAAAAACSEQMAAAAAAAAAQDJiAAAAAAAAAABIRgwA&#10;AAAAAAAAAMmIAQAAAAAAAAAgGTEAAAAAAAAAACQjBgAAAAAAAACAZMQAAAAAAAAAAJCMGAAAAAAA&#10;AAAAkhEDAAAAAAAAAEAyYgAAAAAAAAAASEYMAAAAAAAAAADJiAEAAAAAAAAAIBkxAAAAAAAAAAAk&#10;IwYAAAAAAAAAgGTEAAAAAAAAAACQjBgAAAAAAAAAAJIRAwAAAAAAAABAMmIAAAAAAAAAAEhGDAAA&#10;AAAAAAAAyYgBAAAAAAAAACAZMQAAAAAAAAAAJCMGAAAAAAAAAIBkxAAAAAAAAAAAkIwYAAAAAAAA&#10;AACSEQMAAAAAAAAAQDJiAAAAAAAAAABIRgwAAAAAAAAAAMmIAQAAAAAAAAAgGTEAAAAAAAAAACQj&#10;BgAAAAAAAACAZMQAAAAAAAAAAJCMGAAAAAAAAAAAkhEDAAAAAAAAAEAyYgAAAAAAAAAASEYMAAAA&#10;AAAAAADJiAEAAAAAAAAAIBkxAAAAAAAAAAAkIwYAAAAAAAAAgGTEAAAAAAAAAACQjBgAAAAAAAAA&#10;AJIRAwAAAAAAAABAMmIAAAAAAAAAAEhGDAAAAAAAAAAAyYgBAAAAAAAAACAZMQAAAAAAAAAAJCMG&#10;AAAAAAAAAIBkxAAAAAAAAAAAkIwYAAAAAAAAAACSEQMAAAAAAAAAQDJiAAAAAAAAAABIRgwAAAAA&#10;AAAAAMmIAQAAAAAAAAAgGTEAAAAAAAAAACQjBgAAAAAAAACAZMQAAAAAAAAAAJCMGAAAAAAAAAAA&#10;khEDAAAAAAAAAEAyYgAAAAAAAAAASEYMAAAAAAAAAADJiAEAAAAAAAAAIBkxAAAAAAAAAAAkIwYA&#10;AAAAAAAAgGTEAAAAAAAAAACQjBgAAAAAAAAAAJIRAwAAAAAAAABAMmIAAAAAAAAAAEhGDAAAAAAA&#10;AAAAyYgBAAAAAAAAACAZMQAAAAAAAAAAJCMGAAAAAAAAAIBkxAAAAAAAAAAAkIwYAAAAAAAAAACS&#10;EQMAAAAAAAAAQDJiAAAAAAAAAABIRgwAAAAAAAAAAMmIAQAAAAAAAAAgGTEAAAAAAAAAACQjBgAA&#10;AAAAAACAZMQAAAAAAAAAAJCMGAAAAAAAAAAAkhEDAAAAAAAAAEAyYgAAAAAAAAAASEYMAAAAAAAA&#10;AADJiAEAAAAAAAAAIBkxAAAAAAAAAAAkIwYAAAAAAAAAgGTEAAAAAAAAAACQjBgAAAAAAAAAAJIR&#10;AwAAAAAAAABAMmIAAAAAAAAAAEhGDAAAAAAAAAAAyYgBAAAAAAAAACAZMQAAAAAAAAAAJCMGAAAA&#10;AAAAAIBkxAAAAAAAAAAAkIwYAAAAAAAAAACSEQMAAAAAAAAAQDJiAAAAAAAAAABIRgwAAAAAAAAA&#10;AMmIAQAAAAAAAAAgGTEAAAAAAAAAACQjBgAAAAAAAACAZMQAAAAAAAAAAJCMGAAAAAAAAAAAkhED&#10;AAAAAAAAAEAyYgAAAAAAAAAASEYMAAAAAAAAAADJiAEAAAAAAAAAIBkxAAAAAAAAAAAkIwYAAAAA&#10;AAAAgGTEAAAAAAAAAACQjBgAAAAAAAAAAJIRAwAAAAAAAABAMmIAAAAAAAAAAEhGDAAAAAAAAAAA&#10;yYgBAAAAAAAAACAZMQAAAAAAAAAAJCMGAAAAAAAAAIBkxAAAAAAAAAAAkIwYAAAAAAAAAACSEQMA&#10;AAAAAAAAQDJiAAAAAAAAAABIRgwAAAAAAAAAAMmIAQAAAAAAAAAgGTEAAAAAAAAAACQjBgAAAAAA&#10;AACAZMQAAAAAAAAAAJCMGAAAAAAAAAAAkhEDAAAAAAAAAEAyYgAAAAAAAAAASEYMAAAAAAAAAADJ&#10;iAEAAAAAAAAAIBkxAAAAAAAAAAAkIwYAAAAAAAAAgGTEAAAAAAAAAACQjBgAAAAAAAAAAJIRAwAA&#10;AAAAAABAMmIAAAAAAAAAAEhGDAAAAAAAAAAAyYgBAAAAAAAAACAZMQAAAAAAAAAAJCMGAAAAAAAA&#10;AIBkxAAAAAAAAAAAkIwYAAAAAAAAAACSEQMAAAAAAAAAQDJiAAAAAAAAAABIRgwAAAAAAAAAAMmI&#10;AQAAAAAAAAAgGTEAAAAAAAAAACQjBgAAAAAAAACAZMQAAAAAAAAAAJCMGAAAAAAAAAAAkhEDAAAA&#10;AAAAAEAyYgAAAAAAAAAASEYMAAAAAAAAAADJiAEAAAAAAAAAIBkxAAAAAAAAAAAkIwYAAAAAAAAA&#10;gGTEAAAAAAAAAACQjBgAAAAAAAAAAJIRAwAAAAAAAABAMmIAAAAAAAAAAEhGDAAAAAAAAAAAyYgB&#10;AAAAAAAAACAZMQAAAAAAAAAAJCMGAAAAAAAAAIBkxAAAAAAAAAAAkIwYAAAAAAAAAACSEQMAAAAA&#10;AAAAQDJiAAAAAAAAAABIRgwAAAAAAAAAAMmIAQAAAAAAAAAgGTEAAAAAAAAAACQjBgAAAAAAAACA&#10;ZMQAAAAAAAAAAJCMGAAAAAAAAAAAkhEDAAAAAAAAAEAyYgAAAAAAAAAASEYMAAAAAAAAAADJiAEA&#10;AAAAAAAAIBkxAAAAAAAAAAAkIwYAAAAAAAAAgGTEAAAAAAAAAACQjBgAAAAAAAAAAJIRAwAAAAAA&#10;AABAMmIAAAAAAAAAAEhGDAAAAAAAAAAAyYgBAAAAAAAAACAZMQAAAAAAAAAAJCMGAAAAAAAAAIBk&#10;xAAAAAAAAAAAkIwYAAAAAAAAAACSEQMAAAAAAAAAQDJiAAAAAAAAAABIRgwAAAAAAAAAAMmIAQAA&#10;AAAAAAAgGTEAAAAAAAAAACQjBgAAAAAAAACAZMQAAAAAAAAAAJCMGAAAAAAAAAAAkhEDAAAAAAAA&#10;AEAyYgAAAAAAAAAASEYMAAAAAAAAAADJiAEAAAAAAAAAIBkxAAAAAAAAAAAkIwYAAAAAAAAAgGTE&#10;AAAAAAAAAACQjBgAAAAAAAAAAJIRAwAAAAAAAABAMmIAAAAAAAAAAEhGDAAAAAAAAAAAyYgBAAAA&#10;AAAAACAZMQAAAAAAAAAAJCMGAAAAAAAAAIBkxAAAAAAAAAAAkIwYAAAAAAAAAACSEQMAAAAAAAAA&#10;QDJiAAAAAAAAAABIRgwAAAAAAAAAAMmIAQAAAAAAAAAgGTEAAAAAAAAAACQjBgAAAAAAAACAZMQA&#10;AAAAAAAAAJCMGAAAAAAAAAAAkhEDAAAAAAAAAEAyYgAAAAAAAAAASEYMAAAAAAAAAADJiAEAAAAA&#10;AAAAIBkxAAAAAAAAAAAkIwYAAAAAAAAAgGTEAAAAAAAAAACQjBgAAAAAAAAAAJIRAwAAAAAAAABA&#10;MmIAAAAAAAAAAEhGDAAAAAAAAAAAyYgBAAAAAAAAACAZMQAAAAAAAAAAJCMGAAAAAAAAAIBkvlB6&#10;AAAAAAAA9JONlVa8Oz8f773xRrx/5Uqsv/lWvH9lIyIi1i4u3NTPaDQHo3HrUERENO/eERERt+7c&#10;GQMjW6O5faw7wwGAWvnctWvXrpUeAQAAAAAAVXT9w/+7587F6p/nY33p7bjabnf99w6Oj8Utd4zG&#10;0ORENMd3CAQAgE9MDAAAAAAAAB9w+fxsLP/+99E6czbWLy2XnhMREQPbRqJ5150xNDkRY3v3lZ4D&#10;APQBMQAAAAAAALW3NHMqLr3ySqy+fjHaq2ul53ykTY1GDN87Gbd97avCAADghsQAAAAAAADU0uri&#10;Qrz50m9i+X9mKh8A3Mj1MGD7/v2xZXKq9BwAoELEAAAAAAAA1MrSzKl481cvRGt2rvSUjhocH4ut&#10;X78vdhw4WHoKAFABYgAAAAAAAGph/uSJWDjxy759BeBmNZqDMXZwvygAAGpODAAAAAAAQGp1iQA+&#10;bFOjEXc++ogoAABqSgwAAAAAAEBKSzOn4vWf/TzWLy2XnlKUlwIAoJ7EAAAAAAAApLK6uBBzzzwT&#10;rdm50lMqZXB8LO7+h8diy+RU6SkAQA+IAQAAAAAASOPs08di6aXfxdV2u/SUyhp94P6YOHQoNg8N&#10;l54CAHSRGAAAAAAAgL53+fxsnPvJT2t/EuBmNZqDMfnE4Rid3lN6CgDQJWIAAAAAAAD62tzxZ+PC&#10;f50oPaMvjT5wf+z6x++UngEAdIEYAAAAAACAvrSx0oozT/04WrNzpaf0tYFtI7Hrn78bze1jpacA&#10;AB0kBgAAAAAAoO9cPj8br/3oqWivrpWeksKmRiMmvv1YjO3dV3oKANAhYgAAAAAAAPrK/MkTceH4&#10;c3G13S49JZ3tD+2Lew4/XnoGANABYgAAAAAAAPrG2aePxeLzL5aekdrI9K7YfeRo6RkAwGckBgAA&#10;AAAAoC/84Yc/iOWZ06Vn1MLAtpHY8/3vxeah4dJTAIBP6fOlBwAAAAAAwMcRAvTW+qXlOPUv/xob&#10;K63SUwCAT0kMAAAAAABApQkByhAEAEB/EwMAAAAAAFBZQoCyBAEA0L/EAAAAAAAAVJIQoBoEAQDQ&#10;n8QAAAAAAABUjhCgWq4HAQBA/xADAAAAAABQKWefPiYEqKD1S8vxhx/+oPQMAOAmiQEAAAAAAKiM&#10;+ZMnYvH5F0vP4AaWZ07H2aePlZ4BANwEMQAAAAAAAJVw+fxsXDj+XOkZfIzF51+M+ZMnSs8AAD6G&#10;GAAAAAAAgOI2Vlrx2o+eiqvtdukp3IQLx5+Ly+dnS88AAD6CGAAAAAAAgOLOPPXjaK+ulZ7BTbra&#10;bse5n/w0NlZapacAADcgBgAAAAAAoKi5489Ga3au9Aw+ofVLyzH37LOlZwAANyAGAAAAAACgmNXF&#10;hVg4+ULpGXxKS799NRZefrH0DADg/yEGAAAAAACgmLP/9u9xtd0uPYPPYO4//tO5AACoIDEAAAAA&#10;AABFzB1/NtYuLpSewWd0td12LgAAKkgMAAAAAABAz22stJwHSGTpt6/G0syp0jMAgA8QAwAAAAAA&#10;0HOzx445D5DM6z/7eekJAMAHiAEAAAAAAOippZlTsTxzuvQMOmz90nLMnzxRegYA8FdiAAAAAAAA&#10;euric78oPYEuuXD8udhYaZWeAQCEGAAAAAAAgB5amjkVaxcXSs+gS6622zH/C7EHAFSBGAAAAAAA&#10;gJ7xKkB+Sy/9zusAAFABYgAAAAAAAHrCqwD14HUAAKgGMQAAAAAAAD3hVYD68DoAAJQnBgAAAAAA&#10;oOu8ClAvV9vteOvVV0vPAIBaEwMAAAAAANB1l155pfQEemzhxC9LTwCAWhMDAAAAAADQVRsrrVie&#10;OV16Bj3WXl2LpZlTpWcAQG2JAQAAAAAA6KqFX/+69AQK8SIEAJQjBgAAAAAAoKve+s1vS0+gkOWZ&#10;07Gx0io9AwBqSQwAAAAAAEDXXD4/G+3VtdIzKOitV18tPQEAakkMAAAAAABA1yy9/HLpCRTW+tPp&#10;0hMAoJbEAAAAAAAAdE3rzGzpCRTWmp1zKgAAChADAAAAAADQFU4EcN3yGa8DAECviQEAAAAAAOiK&#10;d8+eLT2Binjnj38qPQEAakcMAAAAAABAV7xz+rXSE6iI1dcvlp4AALUjBgAAAAAAoCvWLi6UnkBF&#10;tFfXYnXR3wMA9JIYAAAAAACAjluaOVV6AhXzzlkvRQBAL4kBAAAAAADouHfPnSs9gYpZnZsrPQEA&#10;akUMAAAAAABAx62/+VbpCVTMX966VHoCANSKGAAAAAAAgI7z4ZcPW7+0XHoCANSKGAAAAAAAgI5r&#10;r66VnkAFXT4/W3oCANSGGAAAAAAAgI5amjlVegIVdWX57dITAKA2xAAAAAAAAHTU++t/KT2Binpv&#10;YbH0BACoDTEAAAAAAAAd5YMvN9JutUpPAIDaEAMAAAAAANBRV69cKT2BitporZSeAAC1IQYAAAAA&#10;AKCj/vLmUukJVNTVjY3SEwCgNsQAAAAAAABAT6xfWi49AQBqQwwAAAAAAEBH+e9vAIDyxAAAAAAA&#10;AHSU//4GAChPDAAAAAAAAPTMxkqr9AQAqAUxAAAAAAAA0DPvzs+XngAAtSAGAAAAAAAAAIBkxAAA&#10;AAAAAAAAkIwYAAAAAAAAAACSEQMAAAAAAAA9MzCytfQEAKgFMQAAAAAAANAzze1jpScAQC2IAQAA&#10;AAAA6KjBcR97AQBKEwMAAAAAAAAAQDJiAAAAAAAAoCcazcHSEwCgNsQAAAAAAAB0VPPuHaUnUFGN&#10;W4dKTwCA2hADAAAAAAAAPfGFL24uPQEAakMMAAAAAABAR31pbHvpCVTUwB23l54AALUhBgAAAAAA&#10;oKO+OLK19AQqavNtt5WeAAC1IQYAAAAAAKCjtkxOlZ5ARX1xy5bSEwCgNsQAAAAAAAB03MC2kdIT&#10;qKDR6T2lJwBAbYgBAAAAAADouFtu31Z6AhUjEAGA3hIDAAAAAADQcbfccUfpCVSMQAQAeksMAAAA&#10;AABAx33py18uPYGKEYgAQG+JAQAAAAAA6Di34fmwW++5p/QEAKgVMQAAAAAAAF0xPDVRegIV0WgO&#10;xpbJqdIzAKBWxAAAAAAAAHRF8+67Sk+gIpp3jZeeAAC1IwYAAAAAAKArPAvPdc0Jr0QAQK+JAQAA&#10;AAAA6Iotk1PRaA6WnkEF3H7//aUnAEDtiAEAAAAAAOia4a+4E193w1MTsXlouPQMAKgdMQAAAAAA&#10;AF0zundv6QkUNvzVXaUnAEAtiQEAAAAAAOgapwJwIgAAyhADAAAAAADQVbf/zQOlJ1DIyPQuJwIA&#10;oBAxAAAAAAAAXbV1z32lJ1DItm9+s/QEAKgtMQAAAAAAAF3V3D4WI9PuxtdNozkYo9N7Ss8AgNoS&#10;AwAAAAAA0HX+Q7x+xg7uLz0BAGpNDAAAAAAAQNeNTu+JwfGx0jPokU2NRuw4cLD0DACoNTEAAAAA&#10;AAA9sfXr95WeQI+MPviN0hMAoPbEAAAAAAAA9MSOAwej0RwsPYMu29RoxI6HHy49AwBqTwwAAAAA&#10;AEDPuCOf3+iD34jNQ8OlZwBA7YkBAAAAAADomR0HDsbg+FjpGXSJVwEAoDrEAAAAAAAA9NT4Iz4W&#10;Z3Xno494FQAAKkIMAAAAAABAT41O74nhqYnSM+iwgW0jsePAwdIzAIC/EgMAAAAAANBzE9/6Vmxq&#10;NErPoIPu+vu/Kz0BAPgAMQAAAAAAAD3X3D4WYwf+tvQMOmT0gftjdHpP6RkAwAeIAQAAAAAAKGLi&#10;0UMxsG2k9Aw+o0ZzMCYOHSo9AwD4EDEAAAAAAADF7HzyCecC+tzkE4dj89Bw6RkAwIeIAQAAAAAA&#10;KGbL5JRzAX3MeQAAqC4xAAAAAAAARU08eiiGpyZKz+ATGtg24jwAAFSYGAAAAAAAgOK+8p1/ikZz&#10;sPQMbtKmRiN2PvmE8wAAUGFiAAAAAAAAits8NBz3fvc7sanRKD2FmzDx7cdiy+RU6RkAwEcQAwAA&#10;AAAAUAlbJqfizkcfKT2Dj7H9oX0xtndf6RkAwMcQAwAAAAAAUBk7DhyM7Q/50FxVI9O74p7Dj5ee&#10;AQDcBDEAAAAAAACVcs/hx2NkelfpGXzIwLaR2H3kaOkZAMBNEgMAAAAAAFA5u48cFQRUyMC2kdjz&#10;/e+VngEAfAJiAAAAAAAAKmn3kaMxOD5WekbtXQ8BNg8Nl54CAHwCYgAAAAAAACpr99EjgoCChAAA&#10;0L8+d+3atWulRwAAAAAAwEf5ww9/EMszp0vPqBUhAAD0Ny8DAAAAAABQebuPHI2R6V2lZ9SGEAAA&#10;+p+XAQAAAAAA6Btnnz4Wi8+/WHpGaiPTu2L3kaOlZwAAn5EYAAAAAACAvjJ/8kRcOP5cXG23S09J&#10;Z/tD++Kew4+XngEAdIAYAAAAAACAvnP5/Gy89qOnor26VnpKCpsajZj49mMxtndf6SkAQIeIAQAA&#10;AAAA6EsbK60489SPozU7V3pKXxvYNhI7n3witkxOlZ4CAHSQGAAAAAAAgL42d/zZWDj5grMBn8Lo&#10;A/fHxKFDsXlouPQUAKDDxAAAAAAAAPS9y+dn49xPfhrrl5ZLT+kLjeZgTD5xOEan95SeAgB0iRgA&#10;AAAAAIA0zj59LJZe+p1XAj6C1wAAoB7EAAAAAAAApLK6uBBzzzwTrdm50lMqZXB8LMYfedhrAABQ&#10;E2IAAAAAAABSWpo5Fa//7Oe1Px3QaA7G2MH9sePAwdJTAIAeEgMAAAAAAJDa/MkTsXDil9FeXSs9&#10;pac2NRox+uA3YsfDDzsJAAA1JAYAAAAAAKAW6hIFNJqDMXLftAgAAGpODAAAAAAAQK0szZyKN3/1&#10;QrRm50pP6aiBbSNx+74HnQMAACJCDAAAAAAAQE2tLi7EGyf/O1pnZvv2tYBNjUYM3zsZ2/fvjy2T&#10;U6XnAAAVIgYAAAAAAKD2Fl5+Md7545+i9dr5uNpul57zka4HALd97asxtndf6TkAQEWJAQAAAAAA&#10;4AMun5+NpZdfjtXXL8T6peXScyLi/04ANO+6M4YmJwQAAMBNEQMAAAAAAMANbKy0YvnM6XhvYTFW&#10;/zwf60tv9+TlgMHxsbjljtEYmpyIka/sis1Dw13/nQBALmIAAAAAAAD4BFYXF2J9+e1474034v0r&#10;V2L1z/MREdF+dyXaq2s39TMazcFo3DoUERHNu3dERMStO3fGwMjWaG4f685wAKBWxAAAAAAAAAAA&#10;kMznSw8AAAAAAAAAADpLDAAAAAAAAAAAyYgBAAAAAAAAACAZMQAAAAAAAAAAJCMGAAAAAAAAAIBk&#10;xAAAAAAAAAAAkIwYAAAAAAAAAACSEQMAAAAAAAAAQDJiAAAAAAAAAABIRgwAAAAAAAAAAMmIAQAA&#10;AAAAAAAgGTEAAAAAAAAAACQjBgAAAAAAAACAZMQAAAAAAAAAAJCMGAAAAAAAAAAAkhEDAAAAAAAA&#10;AEAyYgAAAAAAAAAASEYMAAAAAAAAAADJiAEAAAAAAAAAIBkxAAAAAAAAAAAkIwYAAAAAAAAAgGTE&#10;AAAAAAAAAACQjBgAAAAAAAAAAJIRAwAAAAAAAABAMmIAAAAAAAAAAEhGDAAAAAAAAAAAyYgBAAAA&#10;AAAAACAZMQAAAAAAAAAAJCMGAAAAAAAAAIBkxAAAAAAAAAAAkIwYAAAAAAAAAACSEQMAAAAAAAAA&#10;QDJiAAAAAAAAAABIRgwAAAAAAAAAAMmIAQAAAAAAAAAgGTEAAAAAAAAAACQjBgAAAAAAAACAZMQA&#10;AAAAAAAAAJCMGAAAAAAAAAAAkhEDAAAAAAAAAEAyYgAAAAAAAAAASEYMAAAAAAAAAADJiAEAAAAA&#10;AAAAIBkxAAAAAAAAAAAkIwYAAAAAAAAAgGTEAAAAAAAAAACQjBgAAAAAAAAAAJIRAwAAAAAAAABA&#10;MmIAAAAAAAAAAEhGDAAAAAAAAAAAyYgBAAAAAAAAACAZMQAAAAAAAAAAJCMGAAAAAAAAAIBkxAAA&#10;AAAAAAAAkIwYAAAAAAAAAACSEQMAAAAAAAAAQDJiAAAAAAAAAABIRgwAAAAAAAAAAMmIAQAAAAAA&#10;AAAgGTEAAAAAAAAAACQjBgAAAAAAAACAZMQAAAAAAAAAAJCMGAAAAAAAAAAAkhEDAAAAAAAAAEAy&#10;YgAAAAAAAAAASEYMAAAAAAAAAADJiAEAAAAAAAAAIBkxAAAAAAAAAAAkIwYAAAAAAAAAgGTEAAAA&#10;AAAAAACQjBgAAAAAAAAAAJIRAwAAAAAAAABAMmIAAAAAAAAAAEhGDAAAAP/L3r0Gx33f973/AoRx&#10;IQASIACKd4qkKIkifZPkWFISNZIdO3LrnKY+x25OTy7PMm0zk0yfNHPOTKdPzkx7HpxpnmRO2jR1&#10;4za247qW7NiU7NC62bqS1I2kRJHgFSBI3LG47mq5ex7IcixbJAEQ2N/+d1+vZ4Yk8O0ZQQB2P//f&#10;DwAAAACgxhgDAAAAAAAAAECNMQYAAAAAAAAAgBpjDAAAAAAAAAAANaYpdQAAAEDNyo9GuTD1/o8V&#10;pyLeyd38527ZGNHY8r4PNTSvj2jpvfnPDQAAAEDmGQMAAAAs1s++uT9/MSIiGkoLUcqPvPuxUj6i&#10;MJIoLqL88x9o7vvpYKCxpS/Kja3vfrxte0RENLRtimhqr1wgAAAAABXTUC6Xf+H1IgAAgLpUnI3y&#10;/OWfPr3fUMxF6Z2piHemIq5Op65bPWs6Iz60Pho/tD7KTesiPrQuomm9sQAAAABAhhkDAAAA9Wdu&#10;IMrv5CLyw3//hv/CQOqq6tTYHNG88e+HAm3bXUcAAAAAkAHGAAAAQE0rT/dHFIajIT/iTf+V1rrt&#10;3esHWja+e5JA557URQAAAAD8hDEAAABQM973xn9+OKIwkjqp/vzMQKChZWPE2m2piwAAAADqkjEA&#10;AACQTfnRKC8MR8P8hSjlRzzxX61+cs1AQ9v2d68YcHoAAAAAQEUYAwAAANmQH43y3IVomB+I0tyF&#10;iKvTqYtYrtZtxgEAAAAAq8wYAAAAqE7F2SjPnn/3yf+Z0978r2U/GQc0dNzmWgEAAACAFWIMAAAA&#10;VI+5gSjPnI7y7OmIwkjqGlJobI7G9r1RbtsWDZ13RDS1py4CAAAAyCRjAAAAIJ33nv6fPR2l2VMR&#10;pULqIqpNc180rNv/7rUCTg0AAAAAWDRjAAAAoLKKs1GePhkNM6ejNNefuoYsWdMZjR23Raw7YBgA&#10;AAAAcAPGAAAAwOrLj0Z55lSUZ05HLAykrqEWrOmMxrU7oty5Pxo696SuAQAAAKg6xgAAAMDqcAIA&#10;leLEAAAAAIBfYAwAAACsqPLEUQMA0lnTGQ3rDkTD+gMRNAc6YwAAIABJREFULb2pawAAAACSMQYA&#10;AABu3txAxOTRKM2eiigVUtfAu5r7oqHr7mjovCOiqT11DQAAAEBFGQMAAADLU5yN8tTrUZ44EnF1&#10;OnUNXFtjczS2741y5/5o6NyTugYAAACgIowBAACAJSlP90fD5BHXAJBNazqjofueaFj/EacFAAAA&#10;ADXNGAAAALgxpwBQgxo790d03R2xdlvqFAAAAIAVZwwAAABc29xAxOTRKE0fT10Cq6d1WzSs2x8N&#10;3XenLgEAAABYMcYAAADALyhPnYjy5JGIhYHUKVA5azqjYd2BaNjwCVcIAAAAAJlnDAAAALyrOBvl&#10;6ZNRHnvOVQDUt8bmaGzfG9HzQERLb+oaAAAAgGUxBgAAgHpXnI3y+MtRnjoSUSqkroGq0ti5P8qd&#10;+6Ohc0/qFAAAAIAlMQYAAIB6lR+NmDgcpenjRgBwI63bomHDA0YBAAAAQGYYAwAAQL3Jj0aMPffu&#10;CABYGqMAAAAAICOMAQAAoF4YAcDKMQoAAAAAqpwxAAAA1DojAFg9RgEAAABAlTIGAACAWlWcjRh9&#10;NkpTr6QugdpnFAAAAABUGWMAAACoNcXZKI+/HOWpIxGlQuoaqCuNa/dEbHw4oqU3dQoAAABQ54wB&#10;AACghpQnjkZ59EkjAEissXN/xMZPRTS1p04BAAAA6pQxAAAA1IDy1Ikoj/ww4up06hTgPY3N0bD+&#10;nmjY8AmjAAAAAKDijAEAACDL5gaiNPJkxMJA6hLgWtZ0RkPPA9HQfXfqEgAAAKCOGAMAAEAWFWcj&#10;Rp+N0tQrqUuAxWrdFo19D0Ws3Za6BAAAAKgDxgAAAJAx5bHnozz+XESpkDoFWIbGzv0RGz/l6gAA&#10;AABgVRkDAABARpSn+6M8+mREYSR1CnCzGpujYcMD0dBzf+oSAAAAoEYZAwAAQLVzJQDUrua+aLzl&#10;N1wdAAAAAKw4YwAAAKhi5akTUR4+6EoAqHGN6z8e0furrg4AAAAAVowxAAAAVKP8aJQuH4xYGEhd&#10;AlTKms5o6Hs4GtbflboEAAAAqAHGAAAAUGXKY89Hefw5pwFAnWpcuydi8z90SgAAAABwU4wBAACg&#10;WjgNAHhPY3M0bHzEKQEAAADAshkDAABAFXAaAPBBnBIAAAAALJcxAKyQmfx4zL8zGVdLhcjlhyMi&#10;YqE4GfPv5P7+7ymMRnEJL/A3NTZHR3PvT/9324fWRWtTV0RErGvZGGsam6PtQ13R0bJhhf5fAAAV&#10;5zQA4EacEgAAAAAsgzEALNHIzJlYKOZi/p1cTMxfiGIpHzOFsdRZ0dHcE02NLdHdtiM+tKYlOpr7&#10;oq9jd+osAOA6nAYALIVTAgAAAIClMAaA6xiZORMzhZGYmLsYucJI5IvTqZOWrKWpM9Y190VHy8bo&#10;bttmIAAA1aA4GzH03SjN9acuAbJmTWc03PJINHTuSV0CAAAAVDljAPiJfHE2JuYuxvj8hZjOD8fk&#10;wqXUSaumo7knutu2x4a2HdG9dnu0eLIIACqmPN0f5cuPOg0AuCkN3fdHw8ZfS50BAAAAVDFjAOra&#10;xPylGJk5HRPzF2r6zf8beW8c0Nd+m5MDAGA1XX48SlOvpK4AakVzXzRu+ccRLb2pSwAAAIAqZAxA&#10;3bmceyuGZ9+O8fnBTB77v9qaGpujr313bGy/3akBALBS8qNRuvRoRGEkdQlQaxqbo6H3oWjovjt1&#10;CQAAAFBljAGoC+8NAEZmz0TRkbxL0rd2d/R13Bbbuz6WOgUAMqk8dSLKwwddCwCsqsbO/REbPxVh&#10;zAsAAAD8hDEANWti/lIM5Y7F0PQJA4AV8N6JAZs7D7hKAAAWy7UAQCU190XjLb8RsXZb6hIAAACg&#10;ChgDUFPyxdkYnjkVFyaPxExhLHVOzWpp6owtnftjy7oD0dGyIXUOAFQf1wIAqTQ2R8PGR6Jh/V2p&#10;SwAAAIDEjAGoCTP58Tgz/iPXACTQt3Z3bO+622kBAPAT5en+KF9+1LUAQFKN6z8esek3UmcAAAAA&#10;CRkDkGkjM2fizPhzMblwKXVK3Wtp6ow9G+6P7V0fS50CAMmUh5+K8sTzqTMA3tW6LRq3/pOIpvbU&#10;JQAAAEACxgBk0sXJV6N//PnIF6dTp/Bz3rtCYGf3PdHiRUcA6kVxNmLou1Ga609dAvB+jc3R0PtQ&#10;REQ0dN+dOAYAAACoJGMAMsUIIDuaGptj+/q7jQIAqH350ShdejSiMJK6BOC6XB0AAAAA9cUYgEww&#10;AsguowAAall5uj/Klx+NKBVSpwAsSuPaPRGb/6GrAwAAAKAOGANQ1S7n3oq3Rp80AqgB740Cbu97&#10;MHUKAKyI8sTRKA8/kToDYOma+6Jxyz+OaOlNXQIAAACsImMAqtLIzJk4M/5cTC5cSp3CCmtp6ow9&#10;G+6P7V0fS50CAMt3+fEoTb2SugJg+Rqbo3HrlyLWbktdAgAAAKwSYwCqSr44GydHDsXQ9FupU1hl&#10;Xa1b4va+h6O7bUvqFABYvOJsxPChKE0fT10CcPMam6Oh96Fo6L47dQkAAACwCowBqBpnx1+MM+PP&#10;R9Gdu3Vl+/qPxZ6eX44Wd5YCUO2Ks1G6+NWIwkjqEoAV1bDxswYBAAAAUIOMAUhuYv5SnLhyMGYK&#10;Y6lTSKSpsTlu7/01VwcAUL3mBqJ06dGIq9OpSwBWRWPn/ogtv5k6AwAAAFhBxgAkky/ORv/Yj+Pi&#10;1KupU6gSXa1bYv8tn4uOlg2pUwDg780NRGnw6xFOLwJqnEEAAAAA1BZjAJIYmTkTx4efiHzR03W8&#10;X1Njc+zecH/s2vDJ1CkAEOWpE1EePmgIANSP1m3RuPWfRLjGCwAAADLPGICKO3Hl+04D4IacEgBA&#10;auWJo1EefiJ1BkDlNfdF4/bfNggAAACAjDMGoGIm5i/FiSsHY6YwljqFjGhqbI79G38jNq27M3UK&#10;AHXGEACoewYBAAAAkFlDQ+Px1W/82BiAyjg7/mK8Pfp06gwyanPnnXFH36eixQuRAFRAefipKE88&#10;nzoDID2DAFhVw28ei3dmZ973se49e2Ntd0+iIgCobmMT8zGZy3/gX9uzs6vCNQDV6+lnjsfjh16L&#10;fKFoDMDqyhdn4/jlgzEydyZ1ChnX0dwTd93ySHS3bUmdAkAtu/TtKE0fT10BUD0am6Nx65ci1m5L&#10;XQKZMvzmsZg6dzbmR8dievBSXJ1fiIXJqViYnF7052hqbY6OTRsjIqLrtt3RtLYt1u/cGVvvvW+1&#10;sgGgovrPT8ZCoRjDY7MRETEwPPvTv5YvXI3x3PyyP3dz05ro6WqLiIiWD62Jvu7WiIjYsXl9tDY3&#10;xtbN626iHKA65XJz8d+++kycPjf8048ZA7BqJuYvxWtDj0W+uPhfdOF6mhqb4/beX4vtXR9LnQJA&#10;LTIEAPhgBgFwXXMTY3Hljddi/M23YvbS5Zg8N7Dqf2b7pt7o3LIpum/fG337D0TXjl2r/mcCwHL1&#10;n5+Myel8jE7MxfDEfIxNzkeheDV1VnS0NUdne3Ns29geG3vao6uj2UgAyKz+/qH4yteejdzMwvs+&#10;bgzAqrg4+Wq8PfpUFEuF1CnUoO3rPxZ33fKZ1BkA1BJDAIDrMwiA9xl+81hcfOaZmDxzLmYvj6bO&#10;idauzui5647YsO/O2PXgw6lzAKhjM3OFOD+Yi4HL0zE8MR9DozM3/oeqyHsnCmzb2B47Nq+PW/rW&#10;Rsfa5tRZANd18Imj8YOnjn3gXzMGYMWduPL9uDj1auoMalxX65b42Jbfihb3lwJwswwBABbHIIA6&#10;N3nhbPQfPBhjJ04u6bj/SmtqbY7eu26PWz/zmdi470DqHADqwPFTozFweTouXpm5qaP9q9WGdW2x&#10;Z9u62LF5fezZ2ZU6B+CnPuhagJ9nDMCKyRdn4/jlgzEydyZ1CnWio7kn7rrlkehu25I6BYCsMgQA&#10;WBqDAOrQqYPfiQtPPVsVJwAsVWtXZ2x78IG49eFPx9runtQ5ANSIsYn5ODeYi/6Lk3FuaCp1TkU1&#10;N62JXVvXxbZb1sUdu7udGgAkc61rAX6eMQArYiY/Hq8NfStmCmOpU6gzTY3NcffWLxoEALB0hgAA&#10;y2MQQB2YmxiL03/7nRj40QtRXMj+FYhNrc1xy90fiT2PPBJdO3alzgEgg2bmCvHGyZE43j9ek0//&#10;L9etm9fHnu1dhgFART39zPF47OCRRf29xgDctIn5S3F08G+iWMr+L8dk110bPxPbuz6WOgOArDAE&#10;ALg5BgHUqFobAXyQTXcfiNt/67eMAgBYlCPHrtTlCQBL9d6JAbft6I79e3tT5wA17C+/fCiOnRxc&#10;9N9vDMBNGZk5E69f/rYhAFXBIACARTEEAFgZjc3RuOP3Ilq82En21cMI4Ofd+ukH47Z/9HnXBwDw&#10;C8Ym5uPwscvx5tnxKBSvps7JnI625ti3qzs+csfG6OluS50D1Ihcbi7+7D8+EcNj00v654wBWLaL&#10;k6/GieHvp86A99m+/mNx1y2fSZ0BQLUyBABYWc190bj9tyOa2lOXwLKdfeaHceqbj8XC5NJeVKsF&#10;Ta3NcetnHoq7vvCl1CkAVIH+85Nx5MQVpwCsoDt2dseB2/piz86u1ClAhvX3D8Vf/NWTkS8Ul/zP&#10;GgOwLIYAVLPNnXfGRzb/ZuoMAKpMefipKE88nzoDoPYYBJBRkxfOxuv/+b/E5LmB1CnJtW/qjQ//&#10;/u/Gxn0HUqcAkMCRY1fixTeGYma+Pk7HSWFzb0fcvW+jKwSAJXv6mePx+KHXljUEiDAGYBkMAcgC&#10;gwAAflZ54miUh59InQFQuwwCyJgT3/x6nPv+k3VzJcBi3frpB+Mjv/P7qTMAqBAjgMrraGuOT354&#10;c9xz4JbUKUAGfOuxF+PZF07e1OcwBmBJDAHIEoMAACIMAQAqpnVbNO78ndQVcF1zE2Nx+D/8qdMA&#10;rqN9U2/c8y//eXTt2JU6BYBVYgSQnlEAcCN/+eVDcezk4E1/HmMAFs0QgCwyCACob+WpE1G+/Fjq&#10;DIC60di5P2KLn7+pToOHX4jX/tOXnQawCE2tzbH3H//D2PvI51OnALCCjp8ajacPDxgBVJEN69ri&#10;oU9sjz07u1KnAFUil5uLP/uPT8Tw2PSKfD5jABbFEIAsMwgAqFNzA1Ea/HpEyYscAJVkEEA1OvHN&#10;r8fpbzspaKm2PnBv3PMH/yJ1BgA3qf/8ZDz32qUYGp1JncI1bO7tiM/96q7o6W5LnQIkNDQ0Hv/1&#10;vz+9YkOACGMAFsEQgFpgEABQZwwBAJJq2PjZaOi+O3UGRETES3/6/8blo8dSZ2RW163b4t4//qNY&#10;292TOgWAJZqZK8Sh58/HyfMTqVNYpI/u7YtfvmdrdKxtTp0CVFh//1D8xV89GflCcUU/rzEA13U5&#10;91a8dvnbqTNgRdy18TOxvetjqTMAWG3F2Sid+y8RV1duQQvA0hkEkNrcxFgc/g9/GpPnBlKnZF77&#10;pt6451/+8+jasSt1CgCL9Pwrg/HiG5ejULyaOoUlam5aE79697a458AtqVOAClmtIUCEMQDXMTF/&#10;KY4O/k0UPVFHDTEIAKhxxdkoXfxqRGEkdQkAjc3RuPVLEWu3pS6hDs1NjMXz/+7fx+zl0dQpNaOp&#10;tTnu/eM/jI37DqROAeA6Body8cOXB1wJUANcHQD14elnjsfjh15blSFAhDEA12AIQC27e8v/Gn0d&#10;u1NnALAaLv5NlOb6U1cA8J7G5mjc8XsRLb2pS6gjhgCrxyAAoLo9+cL5ePnEldQZrKDmpjXxyQ9v&#10;ivs/vjV1CrAKnn7meDx28Miq/hnGAPyCfHE2Dg98LWYKY6lTYFU0NTbH3Vu/GN1tW1KnALCSLj8e&#10;palXUlcA8POa+6Jx+29HNLWnLqEOGAKsPoMAgOozNjEf3zp0OsZz86lTWCVOCYDaU4khQIQxAB/g&#10;x+f+syEANa+lqTPu3/G70eIFSYCaUJ44GuXhJ1JnAHANjWv3RGz/YuoMapwhQOUYBABUj+dfGYwX&#10;37gcheLV1CmssuamNfHr9++M/XudugVZV6khQIQxAD/n9aFvx9D0W6kzoCK6WrfEJ3f8H6kzALhJ&#10;5en+KF/6m9QZANxA4/qPR2z6jdQZ1ChDgMpram2OX/t3/3es7e5JnQJQl2bmCvG9p8/GuaGp1ClU&#10;2B07u+NT9++MjrXNqVOAZTj4xNH4wVPHKvbnNVbsT6LqXZx81RCAujK5cCleH/p26gwAbkZ+NMqX&#10;H01dAcAilKZeifLE0dQZ1Khjf/VfDQEqrLhQiOf/3b+PuQmnSwJU2uBQLv7qsROGAHXq5PmJ+Nr3&#10;TsbgUC51CrBEf/nlQxUdAkQYA/ATE/OX4sTw91NnQMUNTb8VFydfTZ0BwHIUZ6N06dGIUiF1CQCL&#10;VB5+ImJuIHUGNebIn/9ZXD5a2RfUeNfs5dF45c//PHUGQF05cuxKfOMHp2Jm3u/C9Ww8Nx/f+MGp&#10;OH7KGBKy4i+/fCiOnRys+J9rDEDki7NxdNDRutSvt0efion5S6kzAFiqoe9GFEZSVwCwRKXBr0cU&#10;Z1NnUCNOHfxODD53OHVGXRt783S8/pUvp84AqAuPHToVh146H4Xi1dQpVIFC8Wp899kz8eQL51On&#10;ADeQaggQYQxARLx66VtR9EQddaxYKsSJKwcj7wVJgMwoDz8Vpbn+1BkALEepEKWLX01dQQ0YfvNY&#10;nHr0u6kziIhzf/dMnH3mh6kzAGrWzFwhvvLtE3Hy/ETqFKrQyyeuxGOHTsXMnPd5oBo9/czxZEOA&#10;CGOAuvf2yDMxueCJaJgpjMXJkUOpMwBYhPLUiShPPJ86A4CbURiJuPx46goy7o0v/1UUF7zoXS3e&#10;/O9/E3MTY6kzAGrO2MR8fO17J2NodCZ1ClXs5PmJ+Nr3ThoEQJV5+pnj8djBI0kbjAHq2MT8pTg7&#10;8ULqDKgaQ9NvxcXJV1NnAHA9+dEoDx9MXQHACihNvRLlqROpM8ioI3/+ZzF72R251aS4UIjD/+FP&#10;U2cA1JTBoVx85TsnYjw3nzqFDBjPvTscGRzKpU4BojqGABHGAHUrX5yN14YeS50BVeft0adiJj+e&#10;OgOAayhdejTC9UYANaM8fDBibiB1BhkzePiFGHzucOoMPsDkuYE48c2vp84AqAn95yfjGz84FYXi&#10;1dQpZMh4bj6+8YNTBgGQWLUMASKMAerWyZFDkS9Op86AqlMsFeK1oW+lzgDgg1z69rvHSgNQO0qF&#10;KF15PKI4m7qEjJibGIvjX/lq6gyu49z3n4zJC2dTZwBk2pFjV+Kbh942BGBZCsWrBgGQ0IsvvV01&#10;Q4AIY4C6dDn3VgxNv5U6A6rWTGEs3h55JnUGAD+jPHE0StPHU2cAsBoKIxHDh1JXkBGn//Y7sTDp&#10;4YZqVlwoxOv/+b+kzgDIrCPHrsShl86nziDjDAIgjf7+oXj0u9V1ipkxQJ3JF2fj+PDjqTOg6p2d&#10;eCEm5i+lzgAgImJuIMqjT6auAGAVlaaPR3niaOoMqtzkhbNx7u8Mt7Ng8txAnH3mh6kzADLHEICV&#10;ZBAAldXfPxR/8VdPRr5QTJ3yPsYAdebkyKEoumcXFuXElYOpEwCIePf4aD+/ANS88uiTEfnR1BlU&#10;seN/7XqALDn1zcdSJwBkiiEAq8EgACojl5uLr3zt2aobAkQYA9SVkZkzrgeAJZgpjMXZ8RdTZwDU&#10;t8uPv3t8NAC1r1SI0qVHU1dQpQYPvxBjb55OncESLExOx4lvfj11BkAmGAKwmgwCYHXlcnPxZ//x&#10;icjNLKRO+UDGAHXk+PATqRMgc86MPx8z+fHUGQB1qTx1IkpTr6TOAKCSCiNRHn4qdQVVqP8730ud&#10;wDKc+/6TMTcxljoDoKr1n580BGDVGQTA6vmLLx+K4bHp1BnXZAxQJ94eeSbyxer9FxGqVbFUiLdH&#10;3HMIUHHF2SgPu64FoB6VJ56P8nR/6gyqyODhF2Ly3EDqDJahuFCI03/7ndQZAFVrcCgX33nazz1U&#10;xnuDgLGJ+dQpUDP+8suHYmBoInXGdRkD1IGZ/HicnXghdQZk1sjcmRiZOZM6A6CulAb/Z0SpkDoD&#10;gETKVw5GFGdTZ1AlnAqQbQM/8poUwAcZHMrFN35wKgrFq6lTqCOF4tX41qHTMTPnNRe4WQefOBrH&#10;Tg6mzrghY4A64KlmuHmu2QConPLY8xELnv4DqGtXpyOGD6WuoAo4FSD7iguFOHXQ6QAAP2tmrhAH&#10;f3zeEIAkxnPz8bXvnUydAZn24ktvxw+eOpY6Y1GMAWrcyMyZGJnzRDPcrHxxOs6Ov5g6A6D2zQ1E&#10;efy51BUAVIHS9PEoT51InUFigz/2c0EtOPv436VOAKgqX/veyRjPOaqddMZz8/HYoVOpMyCT+vuH&#10;4tHvHk6dsWjGADXu7dEnUydAzTgz/nzkHVUKsKpKVx53PQAAP1Uedl1APZu8cDYuH83G0zZc38Lk&#10;dAwedl0AQETEY4dOGQJQFU6en4jnX6n+I86hmuRyc/GNb70Q+UIxdcqiGQPUsIuTr8ZMYSx1BtSM&#10;YqkQ/WM/Tp0BULPKw09FFEZSZwBQTUqFiKHvpq4gkQtPP506gRXklAeAiCPHrsTJ8xOpM+Cnnn1l&#10;MPrPT6bOgMz4iy8fiuGx6dQZS2IMUMP6x59PnQA15+LUqzGTH0+dAVB75gaiPOFnFwB+UWmu33UB&#10;dery4VdSJ7CCLh89FnMTHloB6tfgUC4OvXQ+dQb8gu883R9jE06rgBv566//KAaGsjfoMgaoUWfH&#10;X4x8MVvLFMiKM+M/Sp0AUHNKVx5PnQBAFXNdQP0ZfvNYLEx6XaPWDL7gdACgPs3MFeKxp86kzoAP&#10;VChejW8dOp06A6raiy+9HYdfzeZ/x40BalC+OBtnnAoAq2Zo+i2nAwCsINcDAHBDrguoOxefeSZ1&#10;Aqtg+LU3UicAJPG9p8/GzHwhdQZc03huPp549mzqDKhK/f1D8eh3D6fOWDZjgBp0fuJIFEt+sIDV&#10;5HQAgBWSH3U9AACLUprrj/J0f+oMKmTsxMnUCayCsTdPuyoAqDvPvzIY54amUmfADb12aiT6z0+m&#10;zoCqksvNxTe+9ULkC8XUKctmDFCDLk4dTZ0ANc/pAAAro3T5YOoEADKkfMV1AfXAFQG1zVUBQD0Z&#10;HMrFs68Mps6ARfvO0/0xM+dhU3jP//ifz8fwWLZ/NzEGqDEXJ191KgBUiNMBAG5Oeez5iIWB1BkA&#10;ZMnV6SiPv5y6glU2euJ46gRW0cTbp1InAFTMwR+fT50AS1IoXo3vPe26AIiIePqZ43HsZPYHXcYA&#10;NaZ/3DG7UClOBwC4CcXZKI97KgyApStPPB8xZ0xWy0ZfNwaoZZNnvDEG1IcnXzgf47n51BmwZOeG&#10;puL4qdHUGZBUf/9QPH7otdQZK8IYoIZcnHw18sVsH1UBWXNh8nDqBIBsGvpuhNOMAFim0siTqRNY&#10;RZPnjD1q2cLkdExe8MQhUNsGh3Lx8okrqTNg2X7w/HnXBVDXvvGtFyJfKKbOWBHGADXkUu5Y6gSo&#10;O0PTJyLvzlKAJSlP90dprj91BgBZtjAQ5YmjqStYBYOHX0idQAWMHPcaFlDbXA9A1rkugHr211//&#10;UQyP1c7D18YANWJk5kxMLlxKnQF1p1gqGOIALFH5ysHUCQDUgPLokxGGuTVn6rw3T+pB7sLF1AkA&#10;q+b5VwZdD0BNODc0Ff3nJ1NnQEW9/vq5OPzqmdQZK8oYoEYMTXszElI5P+mJJIDFKg8/FXG1dpa1&#10;ACRUKkSMPpu6ghU2MzCYOoEKmL10OXUCwKoYm5iPF9/w3zhqxxPPnXNdAHUjl5uLr37zudQZK84Y&#10;oAbki7MxNP1W6gyoW/nidIzM1NZSDGBV5EejPHUkdQUANaQ09UrEnPvla8nCuKfP6sHkOV+3QG36&#10;0dGBKBSvps6AFTMzX4iXXx9KnQEV8d+++kzkC8XUGSvOGKAGOKIc0rvodACAGxt77t2nOAFgBZVG&#10;nkydwAryJnH9mLzgHmKgtvSfn4yT5ydSZ8CKe+3t0RibcPUFte3Fl96O0+eGU2esCmOAGuCIckhv&#10;ZO5M5N1XCnBN5en+KE0fT50BQC1aGIjy1InUFawAbw7Xl9nhK6kTAFbUc69dSp0Aq6JQvBo/Omqw&#10;Se3K5ebi0e8eTp2xaowBMm5k5kzki+7dhWrglA6AayuPemoTgNVTHvlh6gRWgDeH68vU+fOpEwBW&#10;zJFjV2JodCZ1Bqyak+cnov+865yoTbV6PcB7jAEybmjam49QLZzSAfDByhNHIwojqTMAqGVXp6M8&#10;/FTqCm5SYW4udQIVVJxz3DBQO158w53q1D6nX1CLavl6gPcYA2TcyOyZ1AnAT+SL0zEx7wcigPcp&#10;zkZ57LnUFQDUgfLUkQhXd2Xa9PkLqROooHeMP4AaceTYlZiZL6TOgFU3NDrjdABqSq1fD/AeY4AM&#10;u5x7K4olP2RANRlyVQDA+5THX4646kojACqgVHj3+w6QCbOXLqdOAFgRTgWgnjgdgFpS69cDvMcY&#10;IMPcTw7VZ3i2P3UCQPUozr77lCYAVEh54vmI/GjqDACgTjgVgHrjdABqRT1cD/AeY4AMG5lzRQBU&#10;G1cFAPyM4UMRTjECoNJcT5NZk6e9zgFAtjgVgHrkdACyLpebi4M/eDV1RsUYA2TU5dxbqROAa3BV&#10;AEBE5EejNH08dQUAdag0fdzpAADAqnMqAPXK6QBk3d8ePBq5mYXUGRVjDJBRw7Nvp04ArsFVAQDh&#10;qUwA0vJ9CABYZU4FoJ45HYCs6u8fisOv1teJZMYAGTUyW1//okKWuCoAqHtOBQAgsdL08ShPG+kC&#10;AKuj//ykUwGoa0OjMzE2MZ86A5bsse8eTp1QccYAGTQycyaK7t+FqjY5fzF1AkAypcsHUycAQJTH&#10;nQ4AAKyOIyeupE6A5H50dCB1AizJ088cj4GhidQZFWcMkEEjs6dTJwA3MDxzKnUCQBLl6f6IBb8M&#10;AlAFFgacDgAArLixifk4NzSVOgOSOzuYi5k5D65KU1gEAAAgAElEQVSSDbncXDx+6LXUGUkYA2TQ&#10;hCeOoepNLlyKfHE2dQZAxXkKE4Bq4vtStnTdtjt1AgDc0OFjl1MnQFUoFK/GyTP195Q12XToyTci&#10;XyimzkjCGCBj8sXZmCmMpc4AFmFiznAHqC9OBQCg6jgdAABYYW+eHU+dAFXjlbeGUyfADQ0Njcez&#10;L5xMnZGMMUDGeHMRsmN8/kLqBICK8vQlANWoYfJI6gTgA6xpa02dALBkx0+NRqF4NXUGVI3x3HwM&#10;DuVSZ8B1fevbL6VOSMoYIGO8uQjZ4UoPoJ44FQCAalWa64/Ij6bOYBHaentSJ1BBnVu3pE4AWLLj&#10;p53aCz/v8IkrqRPgml5//VycPlffJ1gYA2SMNxchO2YKY5EvzqbOAKiIhunjqRMA4NrGnF6TBWv7&#10;+lInAMA1zcwV4tzQVOoMqDpnB50MQPX63vdfSZ2QnDFAhuSLszFTsDyELHG1B1AX8qNRMgYAoIqV&#10;po87HSAD2jfekjqBCurZd2fqBIAlOXlmInUCVKVC8WocP+VnbarP088cj+Gx6dQZyRkDZEhuwVEr&#10;kDW5fH0fPwPUCU9bApAFvl9Vva4du1InUEEfau9InQCwJP0XJ1MnQNU6fcFYhurz5LMeXoowBsiU&#10;iXn38ELWTMxfSJ0AsLqcCgBARpRmT0W4xqvqtW/qTZ1AhWzcdyB1AsCiuSIArs9VAVSbg08cjdzM&#10;QuqMqmAMkCEznjCGzJkpOB4JqHETh1MXAMDilApRHn85dQU30NrdlTqBCjD6ALLGFQFwfa4KoJrk&#10;cnPxzHNvpc6oGsYAGZIrjKROAJaoWCrETH48dQbA6ijOOhUAgEwpTx1JncANdG7dkjqBCujcsil1&#10;AsCSuCIAbsxVAVSLQ0++EflCMXVG1TAGyIh8cTbyxenUGcAyONUDqFXl8ZcjSoXUGQCweKVClCeO&#10;pq7gOnr23Zk6gQro2LY1dQLAkrgiAG5scNiVXKSXy83FS0f7U2dUFWOAjMgtXEmdACxTzhgAqFHl&#10;3LHUCQCwZOVJY4BqtvXe+1InUAG9d+1PnQCwaI4+h8WZmS/E4FAudQZ1zqkAv8gYICMm5gdSJwDL&#10;5GQAoBaVJ45GXHVqEQAZVBiJ8rQnRapZ163bUiewippam2PjvgOpMwAWbeCy331hsS74eiEhpwJ8&#10;MGOAjCiWFlInAMs0X3SMGFB7yrnjqRMAYNkapn0fq2Zdt+1OncAqWr9rR+oEgCW5eGUmdQJkxsXL&#10;vl5Ix6kAH8wYICOmPVkMmTVTGEudALCy5gYiFpxaBEB2laaPR+Qd+VutevbdmTqBVdS9d0/qBIBF&#10;m5krxHhuPnUGZMa5IQ/GkYZTAa7NGCAjZgpepIAsm8mPp04AWDnuWgagBpSnjqVO4Bq23ntfNLU2&#10;p85glWz5xC+lTgBYtPOD7j+HpRoc8nVD5TkV4NqMATKiWCqkTgBuwvw7k6kTAFZGcfbdpykBIOPK&#10;OWOAatZ71+2pE1gF7Zt6o2vHrtQZAIs24P5zWLILvm5I4LVj51MnVC1jgAyYmL+UOgG4STOFkdQJ&#10;ACuiPPV66gQAWBlXp6M8dSJ1BdfQ9/GPpU5gFWz+pXtSJwAsyfCEKwJgqS5enkmdQJ15+pnjkZtZ&#10;SJ1RtYwBMqB41b/AkHXvXM2nTgBYEeWJI6kTAGDFNDgdoGrtevBhVwXUIFcEAFkzNOpNTViq0Ukj&#10;GirryWedYno9xgAZ4IliyL6FomsCgOwrT/dHXHXUGwC1ozTXH5EfTZ3BNdxy90dSJ7CCevbd5ooA&#10;IFPcew7LMzNfiJk5V19TGS++9LZTAW7AGCADPFEM2Tf/jl8egOxrmLayBaD2lKecDlCt9jzySOoE&#10;VtDGj344dQLAklwe83QzLNeVkbnUCdSJH79wMnVC1TMGyIBiyaIFAEisOBslYwAAalDZVQFVq2vH&#10;rui6dVvqDFZAa1dn7H3k86kzAJbEk6awfBeGplInUAf6+4diYGgidUbVMwbIgOn8cOoE4CZNLlxK&#10;nQBwU8rTVrYA1Kir0+9ehUNV2nzfJ1InsAI23fvx1AkASzYwPJs6ATIrN+uaAFbf08+eSJ2QCcYA&#10;AADcUHnyaOoEAFg1rsKpXnsf+Xy0dnWmzuAmNLU2x23/yKkAQPZMezMTli03+07qBGpcLjcXx04O&#10;ps7IBGMAAACub24gojCSugIAVk1p9lTqBK5j1298OnUCN2Hbr9wXa7t7UmcALNnMvDEALNfQ6Ezq&#10;BGrcoSffSJ2QGcYAGeB4cagNM/nx1AkAy+MuZQBqXakQ5Qmn4FQrpwNkl1MBgKzqPz+ZOgEyb2bO&#10;oIbV89qx86kTMsMYAKBC5t/xSwSQTaWZ06kTAGDVNfh+V9WcDpBNTgUAgPp1ZWQudQI16sWX3o7c&#10;zELqjMwwBgAA4JrKUycirk6nzgCAVVea648ozqbO4Br2PvL5aN/UmzqDJXAqAJBlF4amUidA5i0U&#10;iqkTqFFHXjmTOiFTjAEAALimhllPSQJQP8rTJ1MncB13/m//JHUCS3DrZx5yKgAA1LHhMUNbVt7Q&#10;0HicPjecOiNTjAEAALim0uyp1AkAUDGuCqhuW++9L3r23ZY6g0Vo39Qbd33hS6kzAJZtZMLx0wDV&#10;6IWXvFa5VMYAAAB8oPLUiYhSIXUGAFSMqwKq3/7//bejqbU5dQY38OHf/93UCQA3Jf/O1dQJkHlG&#10;NayG146dT52QOcYAAAB8IFcEAFCPXBVQ3bp27IpbP/NQ6gyuY+sD98bGfQdSZwAAiRnVsNJef/1c&#10;5GaMTJbKGAAAgA/kigAA6pGrAqrfXV/4UnTdui11Bh+gfVNv7Pui6wGA7BsanUmdAMDPOXy0P3VC&#10;JhkDAADwC1wRAEC9clVANtz7x3/kuoAq9OHf/91Y292TOgMAqAL5gpMBWDm53FycOnsldUYmGQMA&#10;APALXBEAQD1zVUD1W9vdE/v+2RdTZ/AzbvvNz7oeAAD4qfHcfOoEasgrr56NfKGYOiOTjAEAAPgF&#10;rggAoJ65KiAbdj34cNz66QdTZxARm+4+EHd9wfUAAACsjuNvXkydkFnGAAAAvI8rAgCod6UFLzRl&#10;xUd+5/ejZ99tqTPqWvum3jjwu7+XOgNgxYxNeJoZoJrkcnNx+txw6ozMMgYAAOB9GuYvpE4AgLRK&#10;hXfHcWTCx//gD6J9U2/qjLrU1Noc9/zLfx5ru3tSpwCsmMlcPnUCAD/jx8+/lToh04wBAAB4n5Kj&#10;kQHAOC5D1nb3xP1/8q+jqbU5dUpdaWptjnv/+A+ja8eu1CkAANSw1944nzoh04wBACqkaU1r6gSA&#10;G5sbiLg6nboCAJIzjsuWtd09ce8f/6FBQAXt+2dfjI37DqTOAACghg0NjcfwmNcqb4YxQAa0NHWm&#10;TgBWQHfbltQJADdUnndHMgBExLvjuLmB1BUswcZ9BwwCKmTfP/2t2PXgw6kzAACoca++fi51QuYZ&#10;A2RAmzEAAFAhZU9BAsBPGcllj0HA6tv3T38r9j7y+dQZAADUgTdPDqZOyDxjAAAA3lWcjVjwBCQA&#10;vKdhzhggiwwCVo8hAAAAlZLLzcXA0ETqjMwzBsiADzW6ZxyyrqO5J3UCwA2VZ8+nTgCAqlKa60+d&#10;wDK9Nwho7XLa4kpoam2O+/7kXxkCAHWha11L6gQAIuKVV8+mTqgJxgAZ0NGyMXUCcJOaGv0SAVS/&#10;hllXBADAzytPGwRk1cZ9B+JX/u2/ifZNvalTMq21qzPu/eM/jI37DqROAaiInu621AkARMTxN53U&#10;thKMAQAqwAkfQBaU5i6kTgCAqtMweyp1AjdhbXdP3P8n/zo23e2N7OVo39Qbv/Jv/40hAAAAFXfx&#10;0njqhJpgDJAB65wMAJnnhA+g6uVHI65Op64AgKpTmh9IncBNWtvdE7/0R/8qbvvNz6ZOyZStD9wb&#10;n/r3/0+s7XbtHQCwdJt7O1InkGEvvvR25AvF1Bk1oSl1ADe2prE5dQIAUOPKTgUAgA9WGIkozkY0&#10;tacu4Sbd9YUvRe9d++PV/+8/xcKkEeS1NLU2x75/9sXY9eDDqVMAAKhT/WeHUyfUDCcDZEDbh7pS&#10;JwA3qbttW+oEgOtq8NQjAFxTefZ86gRWyMZ9B+JX/u2/ia0P3Js6pSp13botHvi//rUhAFD3PNEM&#10;kNbbpy+lTqgZTgbIgI6WDakTgJvUtKY1dQLAdZWcDAAA19QwfyFi/V2pM1gha7t74p4/+Bex6Z4X&#10;4vhXvuqUgHj3NIBbP/NQ3PWFL6VOAQBqxLr2D6VOIKOGhsYjN7OQOqNmGANkREdzT8wUxlJnAMvU&#10;3bYldQLAteVHI656ERwArqWUH3G0Yg3aeu990b1nb5z+2+/Eub97JnVOMpvuPhAHfvf3Ym13T+oU&#10;AKCGrGt3BTbL8+rr51In1BRjgIxoamxJnQAsU0tTZ+oEgOsqOxUAAK5vwXU6tWptd0985Hd+P3b8&#10;g38Qx//6qzH25unUSRXTdeu22PP5z8XWe+9LnQJQdbZtbI+h0ZnUGZBprS3egmR5zp4bTp1QU3wl&#10;ZkR3246YXHA/BmRRmzEAUOUa5geinDoCAKpcebo/Gjr3pM5glXTt2BW//Cf/ZwwefiH6v/O9mDxX&#10;uwOQ1q7O2PuF/yV2Pfhw6hQAoIZt3NCeOoGMunhpPHVCTTEGyIi2D61LnQAsU3fbjtQJANdVcjIA&#10;ANzY/MUIY4Cat/Xe+2LrvffF4OEX4tzf/bCmTgrounVbbL7vE7H3kc+nTgGoejs2r4+XT1xJnQFQ&#10;d/r7hyJfKKbOqCnGABnR0bIxdQKwTMY8QFUrzkZcnU5dAQBVryHvqMp68t4oYPLC2Xj7W9+K0RNv&#10;R3GhkDprWTbdfSC2/vIDrgMAACpqz86u1Alk0Nunh1In1BxjgIzobtuSOgFYJmMeoJqVZ8+nTgCA&#10;TCgtXIzG1BFUXNeOXfFLf/SvYm5iLAZfeC6GXng5E1cItG/qjc2/dE/c+vCnY213T+ocgMzxJibc&#10;nOamNakTyKiz54ywV5oxQIZ0NPfETGEsdQawRMY8QFXzlCMALE6pEJEfjWjpTV1CAmu7e2LvI5+P&#10;vY98PiYvnI1LL78UE6f6q+oagfcGAFs+8UvRtWNX6hyAzGtuWhOF4tXUGZBJPV1tqRPIqIuXxlMn&#10;1BxjgAzpbOkzBoCM6Wo1BACqW3n+YuoEAMiM8sJwNBgD1L2uHbt++mb73MRYXHnjtRh/862YPHMu&#10;Zi+PVqyjfVNvdO2+NTbsuzNu+fBHnQAAsMJ6utpiaHQmdQZk0sZuYwCWrr9/KPKFYuqMmmMMkCHd&#10;bTtiaPqt1BnAEnS6IgCodgvVf8wtAFSN/HBE3JW6giqytrsndj34cOx68OGffmzw8Asxdf58zI+O&#10;xeyly7EwORULk9PL/jNauzqjtWt9tG/ZFG29PbF+587Yeu99K5EPwHVs7DYGgOVa19GcOoEMevv0&#10;UOqEmmQMkCHuHYfsMQYAqtqcIQAALEV5/mI0pI6g6m29974PfLN+bmIsJvpPve9jU+fPR3FuPprW&#10;tsX6nTvf99e69+z1tD9AQr3da1MnQGZt3NCeOoEMGhqaSJ1Qk4wBMqS7bUs0NTZHsVRInQIsUnfb&#10;jtQJANdUzg+nTgCAbCn43snyre3uibX3vv/NfU/4A1SvTT2OOYfl2rOzK3UCGXRh0FXpq6ExdQBL&#10;0926LXUCsEgtTZ3R0bIhdQbANTUYAwDA0pQKEfnK3QkPAKSzdfO61AmQSRvWGdKwdLncXORmFlJn&#10;1CRjgIzpXrs9dQKwSBvatqZOALiuUn4kdQIAZE55wZgOAOrF5t6O1AmQOX3drakTyKBz5/yetVqM&#10;ATKmq80YALLCFQFA1XPUMQAsnZN1AKBubOz2hDMs1bZbnKrB0vWfvZI6oWYZA2RMd9uWaGpsTp0B&#10;LIIxAFDV8qPvHnUMACyJa3YAoH5s29SZOgEyZ1OPEQ1LN3R5InVCzTIGyKDu1m2pE4Ab6GjuiY6W&#10;DakzAK6pXJhKnQAAmVQq5lInAAAVsnOrJ5xhKZqb1sTWzb5uWLrhUb9nrRZjgAzq67gtdQJwA92u&#10;9ACq3fzF1AUAkE2FkdQFAECFdKxtjg3rPOUMi7WlryN1AhmUy81FbmYhdUbNMgbIIEePQ/Xrazfa&#10;AaqbI44BYPnK0/2pEwCACtl+izc3YbH2bO9KnUAGnTvndcrVZAyQQR0tG6KjuSd1BnANTY3N0dex&#10;O3UGwHWVSvnUCQCQXb6PAkDd2LapM3UCZMatrtZgGQaHxlMn1DRjgIzasu5A6gTgGvraDQGADFgY&#10;SF0AANnlhB0AqBv79/amToBM2LCuLXq6XavB0g0NTaROqGnGABnV1743dQJwDRvbb0+dAHB9+dHU&#10;BQCQaa7bAYD6cuvm9akToOq5UoPlmszNpU6oacYAGeWqAKhOTY3N0b12e+oMgOsqF6ZSJwBAprlu&#10;BwDqi3vQ4cYO3OY9K5ZnwMkAq8oYIMNcFQDVp699d7Q0tafOALi+gqcZAeCmuG4HAOrKHbu7UydA&#10;Vetoa46tm9elziCDhobGUyfUPGOADHNVAFQfVwQAmXDV04wAcNOKs6kLAIAK6Vjb7KoAuI4923x9&#10;sDwjI7nUCTXPGCDDXBUA1aWpsTk2rbszdQbADZXnL6ZOAIDMK89fTp0AAFSQqwLg2lwRwHINOhlg&#10;1RkDZNyOrntSJwA/0de+O3UCwOK45xgAbp7vpwBQV1wVAB/MFQHcjIWFd1In1DxjgIzb2LE3mhqb&#10;U2cAEbG9697UCQCLUxhJXQAA2ZcfTl0AAFSQqwLgg7kigJtx9rzfq1abMUDGtTS1exoZqkBHc090&#10;t21JnQFwY+43BoAV0VBaSJ0AAFTYfkehwy+498Cm1AlkWKFQTJ1Q84wBasDmzgOpE6DuubIDyAr3&#10;GwPAyijlnbQDAPVm/97e6GhzUi+8Z3NvR/R0t6XOIMOGx6ZTJ9Q8Y4Aa0NexOzqaLRIhlabG5tjY&#10;sTd1BsDiuN8YAFaG76kAUJf27epOnQBV467d3pti+XK5udQJdcEYoEZ4KhnS6WvfHS1N7akzABbH&#10;/cYAsDIKTgYAgHr0kTs2pk6AqtDctCbuOXBL6gwy7Nw5r1NWgjFAjdjYsTeaGh1PBCns3vArqRMA&#10;AAAAgAro6W6LO3Y6HQA+entv6gRgEYwBakRLU3tsX3936gyoO12tW6KjZUPqDIBFa3AyAACsnLmB&#10;1AUAQAIHbutLnQDJOSWDm9V/9krqhLpgDFBDdna7KgAqbfeGB1InACxJyf3GALBiyld9XwWAerRn&#10;Z1ds7u1InQHJ3LGzO3q621JnAItgDFBDWpraY3PnnakzoG50NPdEX8fu1BkAS2MMAAAAADftrt09&#10;qRMgmXvvuiV1AjVg6PJE6oS6YAxQY9xdDpWzo8tpHEAGFUZSFwBA7Zi/mLoAAEjkngO3REdbc+oM&#10;qLjNvR2xdfO61BnUgIX8O6kT6oIxQI3paNngdACogJamztje9bHUGQAAAABAIp/88ObUCVBxD3x0&#10;S+oEYAmMAWqQ0wFg9e3ZcH/qBIClK86mLgAAAICa4XQA6s3m3o7Ys7MrdQY1YmDINQGVYAxQg5wO&#10;AKvLqQBAVpXnL6dOAICaUnZNAADUPacDUE+cCgDZYwxQo5wOAKvnzt6HUicAAAAAAFXgngO3xIZ1&#10;bakzYNU5FQCyyRigRnW0bIjt6z25DCutq3VLbFrn5A0AAAAA4F0PfWJ76gRYdZ/71V2pE6ghr79+&#10;LnVC3TAGqGF7en45mhrdVwQrafeGB1InACxfYTh1AQDUllI+dQEAUAX27OyKzb0dqTNg1dyxszt6&#10;up2AAVlkDFDDWpraY/v6u1NnQM3oW7s7+jp2p84AWL6r3rAAgBVVGEldAABUCU9NU6uam9bEp+7f&#10;mToDWCZjgBp3e9+D0dLUmToDasLtfQ+nTgAAAAAAqlBPd1t8dG9f6gxYcR+9vTc61jqFGrLKGKAO&#10;3Nn7UOoEyLxd3fdFR8uG1BkAAAAAQJX65Xu2RnPTmtQZsGI62prjofucCsDK6z97JXVC3TAGqAOb&#10;1t0ZXa1bUmdAZrU0dcbO7ntSZwDctIbSQuoEAAAAqFkda5vj1x2nTg357AO3pk4AbpIxQJ3Yf8vn&#10;oqnRMS6wHHf2PhQtTe2pMwBuWinvXmMAWHHF2dQFAEAV2b+3Nzb3dqTOgJv20b19sWdnV+oM4CYZ&#10;A9SJjpYNsX393akzIHO6WrfEpnV3ps4AAACqVHn+cuoEAKDKfO5Xd7kugExrbloTv3zP1tQZwAow&#10;Bqgjt/c9GB3NPakzIDOaGptj/y2fS50BAAAAAGRIT3dbfPLDm1JnwLL9+v07o2Ot06ahFhgD1Jm7&#10;bnkkdQJkxu4N90dHy4bUGQAAAABAxtz/8a2uCyCT7tjZHfv39qbOAFaIMUCd6W7bEru670udAVWv&#10;q3VL7NrwydQZAAAAAEBG/danb3NdAJnS0dYcn7p/Z+oM6sDExEzqhLphDFCHXBcA1+d6AAAAAADg&#10;ZnWsbY5f98YqGfLZB251PQAVMZmbS51QN4wB6pTrAuDaXA8AAAAAAKyE/Xt746N7+1JnwA194q5b&#10;Ys/OrtQZwAozBqhT3W1b4vbef5A6A6pO39rdrgcAAAAAAFbMZ391V2xY15Y6A65pc29HPHSfUyyg&#10;FhkD1LFdGz4ZXa1bUmfw/7N3789x3/e939+7WOwCi8WVAAiAoHiBKNKkJFMX25ITX3TU2JbTI8dp&#10;4stMnTOdk3TSzvmpv/UvOP2h5/xwOs2kqSfHjdvxJGfOOE7bkVVXx7KTsZTalhWbtCVLlCkRvAgg&#10;ifsd2O0PFGnRIikQWOCzl8fjF48linyOfuBS+319Px9qRi6bjxNDTs0AAAAAAKrr80/eG/lcS+oM&#10;eI98riU+/5/dmzoD2CHGAE3u5MjnI5d1/wtERDw49HQUch2pMwAAAACABrOntz1+53FvXlN7/vB3&#10;jkSp6DkRNCpjgCZXyHXEg0NPp86A5A71PhYDpcOpMwAAAACABnXiSH986Pje1Blww5MfPhD7hrtS&#10;ZwA7yBiAGCgdjvv6P5E6A5IZKB6O+wY+njoDAAAAAGhwTzx2II4e6E2dAfHBIwPxyP3GKdDojAGI&#10;iIhDfR+JgaK3omk+pfyeODH0VOoMAAAAAKBJPPn4gejrak+dQRM7ONwdn/7YodQZwC4wBuCGE0NP&#10;RSm/J3UG7JpcNh/H9z4VhVxH6hQAAAAAoEmUivn40mePGgSQRF9Xe3z2E4YA0CyMAbihkOuIDw5/&#10;PnLZfOoU2BUnBj8Tve0jqTMAAAAAgCZTKubjqd86EPlcS+oUmkhfV3t86bNHo1T0HIi0erqKqROa&#10;hjEANykV+uLhfV9InQE77r7+T8RQ17HUGQAAAABAk9o33BV/+DtHDALYFflcS3z+yXsNAagJvb2l&#10;1AlNwxiA9+htH4njg59KnQE7ZrjzWBzq+0jqDAAAAACgyRkEsBvyuZb4w985Ent6XU0BzcYYgFva&#10;33MyDvU+ljoDqm6geDgeHH46dQYAAAAAQEQYBLCzrg8B9g13pU4BEjAG4LbuG/h4DHc6Rp3GUcrv&#10;iRNDT6XOAAAAGkimpZA6AQBoAAYB7ARDAMAYgDt6cPhpgwAaQim/Jx4d/VIUch2pUwAAgEZSHE1d&#10;AAA0CIMAqskQAIgwBmATHhx+OnraRlJnwJYZAgBck816cxEAAABqmUEA1WAIAFxnDMCmnBz5fJTy&#10;e1JnwF3LZfOGAADvqBQGUycAAAAA78MggO3o62qPP/6DBwwBqGljh/amTmgaxgBsSiHXEY+Ofskg&#10;gLqSy+bj4X1fMAQAAAAAAOrK9UFAX1d76hTqSF9Xe3zps0ejVMynTgFqhDEAm2YQQD25PgTobXfF&#10;BQAAAABQf/YNd8WXPnvUIIBNOXqg1xAAeA9jAO6KQQD1oJTfE7998E8MAQAAgJ3VNpq6AABocKVi&#10;Pr702aNx9EBv6hRq2AePDMTnnjxiCAC8hzEAd+36IGC481jqFHiPUn5PPDr6JVcDANxKq7viAAAA&#10;oN6Uivn43JNH4kPH3bHNzfK5lnjywwfi0x87lDoF7sqDDx5MndA0cqkDqE+FXEc8OPx0RERcnHsl&#10;cQ1cYwgA8D5y3akLAAAAgC164rEDMbinI77zwpuxur6ROofESu35+NwnD8e+YS9/ALdnDMC2GARQ&#10;K4Y7j8XRgScNAQAAgF2TzRZSJwAATebEkf4Y6u+Ibz73elydXUqdQyIHh7vjs5845FoA4H25JoBt&#10;e3D46Tg++KnUGTSx4c5j8eDw04YAAADArqoUBlMnAABNaE9ve/zxHzwQHzwykDqFBD720L74wlNH&#10;DQGoe4N7OlMnNAUnA1AV+3tORmu2LU5PfDvWy6upc2gixwc/Fft7TqbOAKgLmc6xqKSOAAAAAKri&#10;0x87FKNDna4NaBKuBaDR5PMeU+8G/5apmqGuY1Fo7Yp/uvitWFmfS51Dg8tl83Fi8DMx1HUsdQoA&#10;ANCsWlwTAACkdeJIfxzY1xXf/H9fj4uX51PnsEM+eGQgfuuRfU4DoKG0FVpTJzQF1wRQVb3tI/H4&#10;PX8Upfye1Ck0sFJ+Tzy87wuGAABbkfUfjQBQNXnXBAAA6ZWK+fjK08fjYw/ti3yuJXUOVVRqz8d/&#10;8eR98emPHTIEoOEMD/WmTmgKxgBUXSHXEb918F/G/m5Ht1N9A8XD8ejol6K3fSR1CkB98tACAAAA&#10;GtLjD+2Lr/zz43FwuDt1ClXwwSMD8UefOx5jB3pSpwB1zDUB7Jjjez8VnYXB+OXl52O9vJo6hwZw&#10;X/8n4lDfR1JnAAAAREREpn0odQIAwE329LbHF546Gqdfuxzf+9F4zC/5br7e9HW1xxMf2m8EQMMb&#10;GXYywG4wBmBH7e85GaXCYPz87WdifvVK6hzqVCHXGR8c/pzTAACqINvaHeXl8dQZANAYch2pCwAA&#10;bunEkf44sK8rfvjTi/HDn7+dOodNyOda4gdms5QAACAASURBVCMPDMXjD+1LnQK7or3N1Re7wRiA&#10;HdfbPhK/dfBfxs/f/n/i3MzLqXOoMwPFw3Fi6Kko+JINoCoqua7UCQDQGLK+uAIAalupmI8nHjsQ&#10;Dx4djOdefCvOXpxJncRtHD3QG08+fiBKRX/GpHkcPOg6091gDMCuOb73UzHQcW/89NLfuTaA95XL&#10;5uO+/k/G/p6TqVMAGktLIXUBADSGvC+uAID6cP3qgDNvTscP/ulCXLw8nzqJdxwc7o4nH7sn9vS2&#10;p06BXdfVVUyd0BSMAdhVA6XD8dsH/yROX3omJhffSJ1DjeppG4kTez8bpUJf6hSAxuPBBQBURTZr&#10;YAcA1JexAz0xdqDHKKAGDPeX4qMfHImxAz2pUyCpwT2dMXFlLnVGQzMGYNcVch3x8OgfxKXZV+L0&#10;xLedEsANuWw+Dvc9Hof6PpI6BQAA4I4qhcHIpI4AANgCo4B0jADgZvm8R9U7zb9hkhnqOha9xf3x&#10;6uRzcXHuldQ5JOY0AIDdkekci0rqCABoBK7eAQDqnFHA7jl6oDcePb439g13pU6BmjK0tzfGL06l&#10;zmhoxgAkVch1xIPDT8dw5/1xeuLZWFl3FEizKeQ641j/EzHUdSx1CgAAwOa5egcAaBDXRwFXppbi&#10;H14aj1+dn43V9Y3UWXUvn2uJDxzqi0fvH4o9ve2pc6Am9fYUUyc0PGMAasJA6XB8svTfxC8nvx/n&#10;Zl5ydUCTONT7WBzofSQKuY7UKQDNpW00Ynk8dQUA1LWMkwEAgAazp7c9PvfkkZhfXI1X35iKn7wy&#10;EVdnl1Jn1Z2+rvZ46NhgPHL/3tQpUPP2DTsteqcZA1BT7hv4eBzofcTVAQ3OlQAAaWWzhSinjgCA&#10;elccTV0AALAjSsV8PHL/3njk/r1x/uJsnHr9SvziV1edFnAHpfZ8jI12OwUA7tLAgKszdlqmUqm4&#10;NpaaNLV0IX45+Z9ievlC6hSqpJTfE/f1PxEDpcOpUwCaWmXi+ahMvZA6AwDqV0tnZO/9V6krAAB2&#10;1enXLsfrb025RuAd+VxLHNrXFffe0xsnjvSnzoG69d/993+VOqGhORmAmtXbPhIfuee/jMn5N+KN&#10;qz8wCqhjhVxnjPU9Hvt7TqZOASAiotXiFgC2pbU7dQEAwK47caT/xkPv069djvFLc3FmfCbml5rn&#10;2t/rJwDce09vjB3oSZ0DDWF0uDfGL06lzmhYxgDUvIHS4RgoHTYKqENGAAA1KucBBgBsR7YwkDoB&#10;ACCpdw8DrkwtxS/PXo1zl+bjwuR8Q50akM+1xMhAKfYPleK+g32uAIAd0NNVNAbYQcYA1A2jgPph&#10;BABQ2zLtQ+GeKADYukprd2RSRwAA1Ig9ve3xeO++ePyd/3/+4my8dWkuJq4uxvmJhbo6OaDUno99&#10;gx0x2FeMe4Y6Y9+w0xVhp/X2llInNDRjAOrOu0cBF+dOxcW5V1In8Y6etpE40PNoDHUdS50CwJ3k&#10;OiKy+Yhy/fzHOADUlPxg6gIAgJq1b7jrpofo84ur8fbkYkxcXYiJq4sxu7AWV6aXkp4gkM+1xJ6e&#10;9ujqaI3BvmIM9nXE3oFilIr5ZE3QrMYO7Y2/f/HV1BkNyxiAunV9FHC477fjrekfxcW5n8e6hxpJ&#10;DHcei+HO+2OgdDh1CgCblR+MWB5PXQEAdSnTPpQ6AQCgbpSK+SgdyMfYgZ73/L0zb05HRMRbF2du&#10;/LXZhdWYXViLiIiV1Y24Ort0V79eX1d7FPItERFRaG2Jgd62iIi4Z/jatYm36gDSOXjQ2HonGQNQ&#10;90qFvji+91Mxtue3YmL+tXhr+scxv3oldVbDK+Q6Y6TzRBzofSQKuY7UOQDcpWxhIMrGAABw97L5&#10;a6fsAACwbdcfzHtAD82rq6sYXaW2mJ1fTp3SkIwBaBiFXEfs7zkZ+3tOxtTShbg4e8ppATtguPNY&#10;DHbc5yoAgDpXae1OnQAA9ckVAQAAAFXV1dluDLBDjAFoSL3tI9HbPhLH934qLs2+EhMLv4zJhTcM&#10;A7ZooHg4Bkr3xmDpiFMAABqFBxkAsCXZwkDqBAAAgIZy6MBgjF+cSp3RkIwBaHhDXcduvMVuGLB5&#10;A8XD0VvcHwMdR6JU6EudA0CVZdqHopI6AgDqUKUwGJnUEQAAAA1kZLg3dULDMgagqfzmMODq0lsx&#10;sXAmVtbnEpell8vmY6DjcPS23+MEAIBmkOuIaOmM2PAZCAB3JeeqHQAAgGr6wLHR1AkNyxiApnV9&#10;GHA8IuZXrsbU0lsxtfRWXF063zTjgJ62kehtvycGSvdGb/tI6hwAdltrtzEAANylTOdY6gQAAICG&#10;0tVVjK5SW8zOL6dOaTjGABARpUJflAp9sb/nZET8ehwwtzIRU0vnYn71SuLC7SvkOqMrPxC9xf1R&#10;yg/EQOlw6iQAEsu074/K8njqDACoH/mB1AUAAAAN6Z59e+LUq+dTZzQcYwC4hevjgHebnH8j5lcn&#10;Y2ltJuZWJmJ+9XKsl1cTFd5ZT9tItLd2RVuuJ3rbR6Orba9j/wF4r8Jg6gIAqCtZn50AAAA7Yni4&#10;1xhgBxgDwCYNlA7HQLz3bfrJ+Tdio7wasysTsV5ejrmViYiIHR0LlPJ7IpctRGu2LUqFwWhtKUQp&#10;PxDtrT3vGTEAwO1k2gajkjoCAOpIpTAQmdQRAAAADei+e4fjO8+fSp3RcIwBYJuuH7c/FMdu+2Om&#10;li7E+sbN95xcHxD8pusP9n+Tt/sBqLpCf0Q2H1GjJ90AQK3JtO9PnQAAANCQxsaGo5DPxcrqeuqU&#10;hmIMALugt33kln/9TgMCANgV+cGI5fHUFQBQH4qjqQsAAAAa1v6Rvnj97HtfpGXrsqkDAABIxxuO&#10;ALBJbYYAAAAAO2l4qDd1QsMxBgAAaGbGAACwKdnCe69zAwAAoHoevP+e1AkNxxgAAKCJZdqHUicA&#10;QF2otPtSCgAAYCeNjQ1HIe+W+2oyBgAAaGa5joi8Nx0B4P1kOg6kTgAAAGh4+0f6Uic0FGMAAIAm&#10;l213BzIA3FFL57UBHQAAADvq0MHB1AkNxRgAAKDJVQr+gA0Ad5ItuiIAAABgN5x88GDqhIZiDAAA&#10;0OQyHnAAwB1VnKIDAACwK4aH+6Kr1JY6o2EYAwAANLtC/7XjjwGAWzKcAwAA2D337NuTOqFhGAMA&#10;AOD4YwC4nZbOa8M5AAAAdsWJ4/tTJzQMYwAAABx/DAC3YTAHAACwuz7y4ftSJzQMYwAAABx/DAC3&#10;Uem4N3UCAABA07n34GDqhIZgDAAAwLXjj1s6U1cAQM3JdBxInQAAANB0TnzAVQHVYAwAAEBERGRL&#10;3nwEgJvkByJyHakrAAAAms59R4ZTJzQEYwAAACIiotLuqgAAeLeMKwIAAACSGB7ui8E9TjLdLmMA&#10;AAAiwjHIAPCbMk7NAQAASOaDD/i+cruMAQAAuCbXEdE2mroCAGpDNh9R9LkIAACQyskHD6ZOqHvG&#10;AAAA3OANSAC4JttxJHUCAABAU3NVwPYZAwAAcEOmfX/qBACoCZV2pwIAAACk5qqA7TEGAADg14qj&#10;ES3WtgCQ6TyaOgEAAKDpuSpge4wBAAC4SdZVAQA0uWxxLCLXkToDAACg6Q0P98XocG/qjLplDAAA&#10;wE0q7fekTgCApCpF1+YAAADUikdOHk6dULeMAQAAuEmm+3hENp86AwCSyZSOpE4AAADgHQ+dPJQ6&#10;oW4ZAwAA8B7ZDg9BAGhS+YGIQn/qCgAAAN7R1VWM+4/uS51Rl4wBAAB4j0rHvakTACCJTNeJ1AkA&#10;AAD8hhPHXee2FcYAAAC8h6sCAGhWrggAAACoPR/58H3RVWpLnVF3jAEAALglVwUA0HRcEQAAAFCz&#10;7rt3JHVC3TEGAADgllwVAECzcUUAAABA7Xri48dTJ9QdYwAAAG7JVQEANBtXBAAAANSu4eG+GB3u&#10;TZ1RV4wBAAC4LVcFANAsssUxVwQAAADUuEdOHk6dUFeMAQAAuC1XBQDQLColn3kAAAC17hMfPxGF&#10;fC51Rt0wBgAA4LZcFQBAU8jmI9N5NHUFAAAAm/Dhh8dSJ9QNYwAAAO4o23kidQIA7Khsx5GIXEfq&#10;DAAAADbhsQ+72nSzjAEAALizrvtTFwDAjnItDgAAQP0YHu6L+4/uS51RF4wBAAC4s+JoREtn6goA&#10;2BktndeuxQEAAKBuPOqqgE0xBgAA4H1leh9JnQAAOyLjBBwAAIC68+CDB2N0uDd1Rs0zBgAA4H1l&#10;uh9MnQAAOyLTbQwAAABQjx45eTh1Qs0zBgAA4P3lOiJbdPQWAI0lWxyLKPSnzgAAAGALPvHxE9FV&#10;akudUdOMAQAA2JSKY5QBaDA+2wAAAOrbEx87kTqhphkDAACwKZnu4xEtnakzAKA6WjqvfbYBAABQ&#10;tx46eSgK+VzqjJplDAAAwKZlvEEJQIPwmQYAAFD/urqK8eGHXW96O8YAAABsWqbbgxMAGoPPNAAA&#10;gMbw5BMPOB3gNowBAADYvEJ/ZIuWtgDUt2zniYhCf+oMAAAAqsDpALdnDAAAwF2p9DySOgEAtqXS&#10;eSJ1AgAAAFXkdIBbMwYAAOCuZDrHIlo6U2cAwNbkB659lgEAANAwnA5wa8YAAADctcyej6ZOAIAt&#10;yfQ8nDoBAACAHeB0gPcyBgAA4K5lOo9GZPOpMwDg7mTzkek1BgAAAGhETgd4L2MAAADuXq4jMt2P&#10;pK4AgLviswsAAKCxOR3gZsYAAABsSab7/tQJALB52Xxk+j6UugIAAIAd5HSAmxkDAACwNYX+yHae&#10;SF0BAJuS7TgSketInQEAAMAOe/KJB6Kr1JY6oyYYAwAAsHV7Ppq6AAA2x2cWAABAU+jqKsYTH/MS&#10;U4QxAAAA21Hoj2gbTV0BAHeU7Txx7TMLAACApvCJj59wOkAYAwAAsE2ZPm9aAlDjnAoAAADQdH7/&#10;n384dUJyxgAAAGxLpnPM6QAA1CynAgAAADSnBx88GKPDvakzkjIGAABg25wOAEDN6nk4dQEAAACJ&#10;fO53H02dkJQxAAAA2+Z0AABqUttoRNHnEwAAQLMaGxuO+4/uS52RjDEAAABV4XQAAGqNzyYAAAD+&#10;4Pcfj0I+lzojCWMAAACqwukAANSSbHHs2mcTAAAATa2rqxgf/+ix1BlJGAMAAFA13sAEoGYM/rPU&#10;BQAAANSIpz79cAzu6UydseuMAQAAqBqnAwBQC7KdJyIK/akzAAAAqCGf/dRDqRN2nTEAAABV5XQA&#10;AJLb47MIAACAmz344MF49OTh1Bm7yhgAAICqcjoAACk5FQAAAIDb+c+fejgK+VzqjF1jDAAAQNU5&#10;HQCAJLJ5pwIAAABwW11dxfi93300dcauMQYAAKDqnA4AQAqZ7kecCgAAAMAdfeTD98XocG/qjF2R&#10;qVQqldQRAAA0oJXLUT77v6auAKBZZPORPfSnEbmO1CXANk3Pr8X6xq+/slxe3YiltfK2fs721my0&#10;5Vtu+mv93flt/ZwAANSvixevxr/782/Hyup66pQd1TwXIgAAsLsK/ZHtPBHludOpSwBoApm+jxoC&#10;QA1bWSvH3OJ6rG9UYm752heuC8sbNx76Ty+m/RK21NYSuWwmci2Z6Gi7NhrobMtFriUTncVcFFod&#10;sAoA0EiGh/vi4x89Ft95/lTqlB1lDAAAwM4ZfDJi4bWI8mrqEgAaWUtnZPY8nroCmt71B/5zyxux&#10;vlGOmYX1WC9XYn55I3Xa+3p34+W5tVv+mOuDge6OXLS/Mw5oy7cYCwAA1KmnPv1w/OLV8zF+cSp1&#10;yo5xTQAAADuqMvF8VKZeSJ0BQAPLjHwhMp1jqTOgqUzPr8X80rUH/wvLGzG/snHT0f7NJteSiVKh&#10;5cZQoNSei55Sa+osAADeR6NfF2AMAADAzlpfiPLZfx+xMZe6BIBG1DYa2QNfSV0BDe03H/ynPtK/&#10;nvQUc9HR1hKdbS3RU2qNUruDWgEAas0zz77UsNcFGAMAALDjKlMvRWXi2dQZADSg7ME/iSj0p86A&#10;hnJ5ZjWmFtZiZmG96d/4r7ZcSyZ6irno7miN3g6nBwAA1Ip/++/+z4a8LsAYAACAXVF+8+sRy+Op&#10;MwBoINnuhyKGPpM6A+reux/+e+t/dxkHAADUhtnZxfjX/+ZvG+66AGMAAAB2x+J4lM99PXUFAI0i&#10;m4/soT+NyHWkLoG6M7+0HtPza3F5bi2mF9e9+V9D2lqz0V3MxUBXPno7W6PQmk2dBADQNP7x//tl&#10;/PU3X0ydUVXGAAAA7J5L347yzE9SVwDQADKDn45M78OpM6BuTM+vxcWplZhZXI/55Y3UOWxSTzEX&#10;e7ryMdDVGqX2XOocAICG95dfey5OvXo+dUbVGAMAALB71hei/Ks/jyivpi4BoJ61jUb2wFdSV0DN&#10;u3R1JSZnV+PK/Jq3/xtAqa0l9nS2xkBX3nUCAAA7ZHZ2Mf7sL56NiStzqVOqwhgAAIBdVZl6KSoT&#10;z6bOAKCOZQ/+SUShP3UG1CQDgObQ1pqNvT35GO4tODEAAKDKzpy5GP/zV7+TOqMqjAEAANh15Te/&#10;HrE8njoDgDqU6X08MoOfTJ0BNeX6FQBvz6waADShUltL7O0puEoAAKCKnnn2pfjO86dSZ2ybMQAA&#10;ALtvcTzK576eugKAetPSGdl7/1XqCqgJ80vrMTm7FuevLMfyWjl1DjWiv7M1+jtbY3SgPXUKAEDd&#10;+7P/5dvx+tmJ1BnbYgwAAEASlYnnozL1QuoMAOpIZuQLkekcS50BSV26uhKXplfi8txa6hRqWK4l&#10;E3u787G/v81pAQAAWzQ7uxj/9n/6v2J2fjl1ypYZAwAAkMb6QpTP/vuIjbnUJQDUgWz3QxFDn0md&#10;AUnML61fuwZgetUpANy1nmIuhnryTgsAANiCM2cuxlf/6ruxsrqeOmVLjAEAAEimMncmKhf+JnUG&#10;ALUum4/soT+NyHWkLoFddXlmNcavLDsFgKpoa83G3p583DPQHoXWbOocAIC68b3vn45vPfPj1Blb&#10;YgwAAEBal74d5ZmfpK4AoIZlhj4Xme7jqTNg14xPLsX41ZWYX95InUKDun6FQE+pNXUKAEBd+Muv&#10;PRenXj2fOuOuGQMAAJCW6wIAuINscSxi/xdSZ8COW1krx1uTS64CYFf1FHNxcLA9+rvzqVMAAGre&#10;//A/fjMmrtTXd5jGAAAAJOe6AABuyfUANIH5pfW4OLUS56+uxPqGr+lIo9TWEqN9hRgdaE+dAgBQ&#10;s2ZnF+Nf/5u/jZXV9dQpm2YMAABAbXBdAAC/wfUANLL5pfX41dtL8fbMauoUuKGtNRsHB9qMAgAA&#10;buPMmYvx1b/6bt0MAowBAACoDa4LAOBdst0PRQx9JnUGVJ0RAPXAKAAA4Pa+9/3T8a1nfpw6Y1OM&#10;AQAAqBmuCwAgIiJaOiN78L9yPQANZWWtHL88v2AEQF0xCgAAuLVvfusf4+9ffDV1xvsyBgAAoLa4&#10;LgCg6WVGvhCZzrHUGVAVK2vleGtyKc5fXYn1DV/DUZ96irk4ONge/d351CkAADXjL7/2XJx69Xzq&#10;jDsyBgAAoOaUf/XViNXJ1BkAJJDpfTwyg59MnQFV8au3l+LNySUjABpGTzEX9w4Xo6fUmjoFACC5&#10;2dnF+LO/eDYmrtTutafGAAAA1J7F8Sif+3rqCgB2W34gsof+OHUFbNulqyvx+qXFWF4rp06BHbG3&#10;Ox+H9rZHqT2XOgUAIKlaHwQYAwAAUJMqV16IyuXnU2cAsFuy+cje8y8iCv2pS2DLpufX4vWLizG9&#10;uJ46BXZcriUT+/oKcc9AexRas6lzAACSOXPmYnz1r74bK6u1998BxgAAANSuc38T5cUzqSsA2AWZ&#10;oc9Fpvt46gzYkpW1crxxaTHOX11JnQK7rq01G/cOFWOor5A6BQAgmVodBBgDAABQu9YXovyrP48o&#10;r6YuAWAHZTtPRIw8nToDtmR8cilef3sp1jd8xUZz6ynm4thoh6sDAICm9dOfno2vfeP7qTNuYgwA&#10;AEBNq8ydicqFv0mdAcBOyQ9Edv+XI3IdqUvgrrgSAG7twEBbHBnxezoA0Jy+9/3T8a1nfpw64wZj&#10;AAAAal5l4vmoTL2QOgOAasvmI7vvixHF0dQlsGkra+V4a3Ip3pxcTp0CNautNRvH9nVEf3c+dQoA&#10;wK6rpUGAMQAAAHWh/ObXI5bHU2cAUEWZoc9Fpvt46gzYtMszq/HK+YVYXiunToG6sK+vEIeHilFo&#10;zaZOAQDYVbUyCPCnMAAA6kJ23+9HtHSmzgCgSrLdDxkCUDdW1srxi3Pz8fLZOUMAuAvnr67ED1+b&#10;icszq6lTAAB21Sc+fiLuP7ovdYaTAQAAqCOL41E+9/XUFQBsV34gsof+OHUFbIrTAKA6nBIAADSj&#10;v/zac3Hq1fPJfn1jAAAA6kpl6qWoTDybOgOArcrmI3voTyNyHalL4I5W1srxxqXFOH91JXUKNIy2&#10;1mwc29cR/d351CkAALsm5SDAGAAAgPpz4e+iPHc6dQUAW5Dd/5WI4mjqDLij6fm1eOX8Qswvb6RO&#10;gYa0r68QH9hfSp0BALBrUg0CjAEAAKhL5V99NWJ1MnUGAHchM/jpyPQ+nDoD7uhXby/FmUuLqTOg&#10;4ZXaWuLYvo7oKbWmTgEA2BUpBgHGAAAA1Kf1hSj/6s8jyqupSwDYhGz3QxFDn0mdAbe1slaOn52d&#10;i+nF9dQp0DRyLZk4MNAeh/a2p04BANgVuz0IMAYAAKB+LY5H+fxfGwQA1Lq20cge+ErqCrityzOr&#10;cercfKxv+JoMUujvbI0P7C9FoTWbOgUAYMft5iDAGAAAgLpWmXopKhPPps4A4HbyA5Hd/+WIXEfq&#10;Eril1y4sxJuTy6kzoOm1tWbj/ntKrg0AAJrCN7/1j/H3L76647+OMQAAAHWvMvF8VKZeSJ0BwG/K&#10;5iO774sRxdHUJfAergWA2nRspBijA64NAAAa3/e+fzq+9cyPd/TXMAYAAKAxXPi7KM+dTl0BwLtk&#10;93/FEICaND2/Fqfemo/ltXLqFOAW9nbn4759Ha4NAAAa3k4PAnI79jMDAMBuGnwyYmUiYnUydQkA&#10;EZEZ/LQhADVpfHIpXrmwmDoDuIO3Z1ZjYWUj7r+nFKV2X2EDAI3rEx8/ERER337un2JltfqnljkZ&#10;AACAxrG+EOVz3zAIAEgs0//JyOx5PHUGvMfPzs7F2zOrqTOATcq1ZOL+/aXo786nTgEA2FFnzlyM&#10;r/7Vd6s+CHDOEgAAjSPXEdm9n4nI+rIQIJVs5wlDAGrOylo5fvTajCEA1Jn1jUq8fHYuxieXUqcA&#10;AOyosbHh+OM/eiK6Sm1V/XmdDAAAQONZHI/y+b+OKPvCH2A3ZTtPRIw8nToDbjI9vxavnF+I+eWN&#10;1CnANuztzscDBztTZwAA7KjZ2cX4s794NiauzFXl53MyAAAAjac4GpnBp1JXADSX/EDE4JOpK+Am&#10;0/Nr8fLZOUMAaABvz6zGy2/MxspaOXUKAMCO6eoqxn/7X3867j04WJWfz8kAAAA0rMrUS1GZeDZ1&#10;BkDjyw9Edv+XI3IdqUvghvHJpXjlwmLqDKDKSm0t8dDhrii0es8NAGhsf/m15+LUq+e39XMYAwAA&#10;0NAMAgB2mCEANehXby/FmUuGANCoci2ZOHmwM3pKralTAAB21Pe+fzq+9cyPt/zPGwMAAND4Lvxd&#10;lOdOp64AaDzZfGTv+RcRhf7UJXDDz87Oxdszq6kzgB1mEAAANIuf/vRsfOM//iBWVtfv+p81BgAA&#10;oDkYBABUVzYf2X1fjCiOpi6BGwwBoPkcGynG6EB76gwAgB118eLV+N/+j+/FxJW5u/rnjAEAAGge&#10;BgEA1WEIQI1ZWSvHz87OxfTi3b8pA9Q/gwAAoBnMzi7G//6N78frZyc2/c8YAwAA0FwMAgC2xxCA&#10;GrOyVo6fvDEb88sbqVOAhAwCAIBm8cyzL8V3nj+1qR9rDAAAQPMxCADYGkMAaowhAPBuBwba4shI&#10;R+oMAIAd99Ofno1v/McfxMrqnU9HMwYAAKA5GQQA3B1DAGqMIQBwK3u78/HAwc7UGQAAO252djG+&#10;+rXnYvzi1G1/jDEAAADNyyAAYHMMAagxhgDAnRgEAADN5Jvf+sf4+xdfveXfMwYAAKC5GQQA3Jkh&#10;ADXGEADYDIMAAKCZ3O7aAGMAAAAwCAC4NUMAaowhAHA3DAIAgGZyq2sDjAEAACDCIADgNxkCUGMM&#10;AYCtMAgAAJrNM8++FN95/lREGAMAAMCvGQQAXNPSGdmR3zMEoGYYAgDbcWCgLY6MdKTOAADYNWfO&#10;XIz/8M0XjQEAAOAmBgFAs8sPRHb/lyNyHppQGwwBgGo4NlKM0YH21BkAALsqmzoAAABqysjTkel9&#10;PHUFQBqGANSgX5ybNwQAtu2VC4sxPrmUOgMAYFc5GQAAAG6hMvVSVCaeTZ0BsHvaRiO77/cNAagp&#10;Pzs7F2/PrKbOABqIEwIAgGaSSx0AAAC1KNP7cESEQQDQFLKdJyJGnk6dATcxBAB2wutvL0WpPRc9&#10;pdbUKQAAO87JAAAAcCeL41E+/9cRZQ8jgMaU7X4oYugzqTPgJuOTS/HKhcXUGUCDyrVk4uTBToMA&#10;AKDhZVMHAABATSuORnbfFyOy+dQlAFWXGfy0IQA1xxAA2GnrG5U49dZ8rKyVU6cAAOwoJwMAAMBm&#10;rC9E+dw3IlYnU5cAbF82H5nBpyLTfTx1Cdxken4tXj47F+sbvq4Cdl6prSUeOtwVhVbvzAEAjcmf&#10;cgAAYDNyHZHd/+WIttHUJQDbk81Hdt8XDQGoOfNL64YAwK6aX96IX5ybT50BALBjnAwAAAB368Lf&#10;RXnudOoKgLuXH7g2bMp1pC6Bm6ysleMnb8zG/PJG6hSgCe3rK8QH9pdSZwAAVJ0xAAAAbEFl6qWo&#10;TDybOgNg07KdJyIGnzQEoCa9/MZsXJ5bS50BNLFjI8UYHWhPnQEAUFXGAAAAsEWVuTNRufS3EeXV&#10;1CkAt5Xpffza/w5+Mm0I3MYvzs3H7X9pPAAAFmhJREFU+asrqTMA4tGxrugptabOAACommzqAAAA&#10;qFeZzrHI7vtiRH4gdQrAbWUGP2kIQM0an1wyBABqxstn52JlrZw6AwCgaowBAABgO4qjkd3/5cgW&#10;x1KXALxXNp+6AG5ren4tXn97KXUGwA3rG5X4yRuzqTMAAKrGGAAAALYr1xGx/ws3juIGqAn5gWun&#10;l0ANWlkrx6m35mN9w+2VQG2ZX96In52dS50BAFAVmUql4r+6AACgSiozP4/KxDMR5dXUKUATyxbH&#10;IoZ/99pYCWrQy2/MxuW5tdQZALd1bKQYowPtqTMAALbFGAAAAKpt5XKUL/xtxOpk6hKgCWX6PxmZ&#10;PU4qoXa9dmEh3pxcTp0BcEe5lkycPNgZPaXW1CkAAFtmDAAAADthfSFi4rkoz51OXQI0i2w+MkO/&#10;F5nOsdQlcFuXZ1bjZcdvA3Wi1NYSDx3uikKr23YBgPpkDAAAADuoMvVSVC5/17UBwM5qG43svt93&#10;LQA1bWWtHC+8Oh3rG76KAurH3u58PHCwM3UGAMCWGAMAAMBOWxyP8tvfdm0AsCMyvY9HZvCTqTPg&#10;fb38xmxcnltLnQFw146NFGN0oD11BgDAXTMGAACA3XLp21Ge+UnqCqBRtHRGZu9TrgWgLvzq7aU4&#10;c2kxdQbAluRaMvHoWFeU2nOpUwAA7ooxAAAA7KLKzM+jMvGMawOAbckWxyKGf9e1ANSF6fm1ePns&#10;nOsBgLpWamuJx472pM4AALgrxgAAALDb1hciLv7fUV48k7oEqDfZfGT6n4hM78OpS2DTXnx1OuaX&#10;N1JnAGzbgYG2ODJiiAcA1A9jAAAASKRy5YWoXP2BUwKAzWkbjezQUxGF/tQlsGmvXViINyeXU2cA&#10;VM3Jg53R351PnQEAsCnGAAAAkNLK5ShfeiZieTx1CVDDMr2PR2bwk6kz4K5cnlmNl8/Opc4AqKq2&#10;1mx86Eh3FFqzqVMAAN6XMQAAANSAysTzUZl6IXUGUGvyA5Hd+5mI4mjqErgrK2vl+OFrM7G8Vk6d&#10;AlB1+/oK8YH9pdQZAADvyxgAAABqxeJ4lCe/65QAICKcBkB9+8W5+Th/dSV1BsCOcV0AAFAPjAEA&#10;AKDGVK68EJWrP4gor6ZOAVJwGgB1zvUAQDNwXQAAUA+MAQAAoBatXI7ypWecEgDNJJuPTN9HI7Pn&#10;8dQlsC0vvjod88sbqTMAdpzrAgCAWmcMAAAANawy9VJULn/XKQHQ6NpGIzv0VEShP3UJbMtrFxbi&#10;zcnl1BkAu+bRsa7oKbWmzgAAuCVjAAAAqHXrCxETz0V57nTqEqDaWjojM/DPItN9PHUJbNv80nq8&#10;+MuZ1BkAu6rU1hKPHe1JnQEAcEvGAAAAUCcqc2eunRKwOpk6BaiCbPdDEf0fi8h1pE6BqvjRazMx&#10;vbieOgNg140NFePQ3vbUGQAA72EMAAAAdaZy5YWoXP2BqwOgXrWNRnbgiYjiaOoSqJrxyaV45cJi&#10;6gyAJHItmXj8aE8UWrOpUwAAbmIMAAAA9cjVAVB/XAlAg1pZK8cLr07H+oavmIDmtbc7Hw8c7Eyd&#10;AQBwE2MAAACoZ4vjUZ78bsTyeOoS4Hay+ch0PxKZvg+5EoCG9Itz83H+6krqDIDkTh7sjP7ufOoM&#10;AIAbjAEAAKABVGZ+HpXJ/xSxMZc6BXiXbOeJiD0fjSj0p06BHTG/tB4v/nImdQZATSi1tcRjR3tS&#10;ZwAA3GAMAAAADaRy5YWoXP1BRHk1dQo0t7bRyA48EVEcTV0CO+pHr83E9OJ66gyAmnFspBijA+2p&#10;MwAAIsIYAAAAGs/6QlSu/jAqMz82CoDdlh+ITP8TkekcS10CO+7yzGq8fNaJNADvlmvJxONHe6LQ&#10;mk2dAgBgDAAAAA1rfSFi4rkoz51OXQKNr6UzMns+Gpneh1OXwK75h59PxfJaOXUGQM05MNAWR0Y6&#10;UmcAABgDAABAw1u5HHHlB0YBsBOMAGhS45NL8cqFxdQZADXrsfu6o9SeS50BADQ5YwAAAGgWRgFQ&#10;PUYANLGVtXK88Op0rG/4SgngdvZ25+OBg52pMwCAJmcMAAAAzcYoALbOCADitQsL8ebkcuoMgJr3&#10;6FhX9JRaU2cAAE3MGAAAAJqVUQBsnhEARIRTAQDuRk8xF48e6U6dAQA0MWMAAABodiuXozJzKioz&#10;P44or6augdrSNhqZrhNGAPAOpwIA3J2TBzujvzufOgMAaFLGAAAAwDXrC1G5+sOozJ6K2JhLXQNJ&#10;ZYtjUel5JDKdY6lToGbML63Hi7+cSZ0BUFecDgAApGQMAAAAvEdl6qWoTL8UsTqZOgV2TzYf2Y4j&#10;EXs+GlHoT10DNednZ+fi7RknyADcLacDAACpGAMAAAC3VZk7E5m501GeO506BXZOS2dkeh+JTPeD&#10;EbmO1DVQk5wKALB1TgcAAFIxBgAAAN7fyuWozJyKysyPI8reCqUxZItjUem6PzLdx1OnQM1zKgDA&#10;9jgdAABIwRgAAAC4K5Wpl6IyezpieTx1Cty9bD6ynScieh91FQBs0spaOf7+51OpMwDqmtMBAIAU&#10;jAEAAICtWbkcMfWjKM+/HrExl7oG7sgpALB1r11YiDcnl1NnANQ9pwMAALvNGAAAANi2yszPIzN7&#10;KsqLZ1KnwK+1dEam95HIlI44BQC2aGWtHC+8Oh3rG74+Atiuvd35eOBgZ+oMAKCJGAMAAADVs74Q&#10;lblXozL9UsTqZOoamtH1awC67o8ojqaugbrnVACA6nrsvu4otedSZwAATcIYAAAA2Bkrl6My/1pU&#10;pn7sGgF2VjYf2Y4jUem41zUAUGXPn7rqVACAKnI6AACwm0wQAQCAnVHoj0yhPzJ7Ho9YHI+YPRXl&#10;+dcNA6iOWwwAMomToNGMTy4ZAgBU2ZX5tVhZK0ehNZs6BQBoAk4GAAAAdtfieFSWzkVl9rSrBLg7&#10;TgCAXfUPP5+K5bVy6gyAhnNgoC2OjHSkzgAAmoAxAAAAkM47VwlkFs9FefFM6hpqUX4gsu2jEV33&#10;RxRHU9dA07g8sxovn3WSC8BOaGvNxm8f702dAQA0AWMAAACgNqwvRGXhzcgsvB7lxbdcJ9CssvnI&#10;tu2PSnF/ZEpHIgr9qYugKb38xmxcnltLnQHQsI6NFGN0oD11BgDQ4IwBAACA2vTOdQJODWgC+YHI&#10;dNwb0b4/Mp1jqWug6c0vrceLv5xJnQHQ0HqKuXj0SHfqDACgwRkDAAAAdaEydyZi6VxUls5FLI+n&#10;zmE73jn6v9J+T2Q6DkTk3JkLteQX5+bj/NWV1BkADe+x+7qj1J5LnQEANDBjAAAAoC5dHwdkViai&#10;vHwuoryaOonbaRuNTPv+a2/+tw95+A817vlTV2N9w9dFADttb3c+HjjYmToDAGhgZocAAEBdynSO&#10;RbxzpHw2ImLlclQW37o2DliZdHpAKvmByBYGo9I+GpnCYERxNHURcBfGJ5cMAQB2yZX5tVhZK0eh&#10;NZs6BQBoUMYAAABAYyj0R6bQHxHvjAMiIhbHo7Iy8euBwOqEEwSqqW00soWBqLR2R+QHrw003pFJ&#10;mAVs3aVpv0cC7Jb1jUpMTq/E6EB76hQAoEEZAwAAAI2rOBqZd95MvzEQWLkcldWZa1cMrM9GeW3G&#10;KQLvp200sq3dUcl1XTvqP98d8c7wIsKDf2gU80vrMb24njoDoKlcml41BgAAdowxAAAA0FyunyDw&#10;7isGIiLWF6KydClifSZibfbaaQLlleY4TSCbj8gPRjZbiEphMKK1KyLXHZn2oYhcx40f5qE/NLaL&#10;UyupEwCazvTieswvrUep3Vf1AED1+RMGAABARESu46Zj7iPeNRSI+PWJAuWViJWJiIhfDwYianM0&#10;8M5D/oj49YP+iIjCYES28J43/CM88Idm9rYrAgCSOHd5OT6wv5Q6AwBoQMYAAAAAm3H9RIGIiDh+&#10;4y9nb/Vjr58y8G6rExEbVX7rtqVw42H/db/5Nv9Nf6+6vzrQQC7PrMbyWjl1BkBTujK3ljoBAGhQ&#10;xgAAAADVdotTBiJ+8/8D1A5XBACks7xWjsszq9HfnU+dAgA0mFu+xAIAAABA87gy761UgJSMsgCA&#10;nWAMAAAAANDELl1difWNSuoMgKZmlAUA7ARjAAAAAIAmdmna26gAqa1vVOLSVb8fAwDVZQwAAAAA&#10;0KRW1spxec7bqAC1YHJ2NXUCANBgjAEAAAAAmtSkUwEAaoarAgCAajMGAAAAAGhSUwvrqRMAeIer&#10;AgCAajMGAAAAAGhS3kIFqC2uCgAAqskYAAAAAKAJXbq6EusbldQZALzLzKITWwCA6jEGAAAAAGhC&#10;3j4FqD3La+WYdmoLAFAlxgAAAAAATcjbpwC1yVgLAKgWYwAAAACAJjM9vxbLa+XUGQDcwpU5JwMA&#10;ANVhDAAAAADQZLx1ClC75pc3YsVgCwCoAmMAAAAAgCYzs+CKAIBaNjm9kjoBAGgAxgAAAAAATWRl&#10;rRzTi8YAALVsymgLAKgCYwAAAACAJjLlLmqAmjdjtAUAVIExAAAAAEATmVowBgCodctr5Zie9/s1&#10;ALA9xgAAAAAATcTbpgD1wVUBAMB2GQMAAAAANImVtXLML2+kzgBgE2ac5AIAbJMxAAAAAECTmJrz&#10;YAmgXkw7yQUA2CZjAAAAAIAmMeUtU4C6sb5Riel5v28DAFtnDAAAAADQJGa8ZQpQV+aX/L4NAGyd&#10;MQAAAABAE1hZK8f88kbqDADuwtSCMQAAsHXGAAAAAABNYM6pAAB1Z2HFiAsA2DpjAAAAAIAmMLXg&#10;3mmAejO/vBEra+XUGQBAnTIGAAAAAGgCC64IAKhLTnYBALbKGAAAAACgCUx7mARQl5zsAgBslTEA&#10;AAAAQIObX1qP9Y1K6gwAtsDJLgDAVhkDAAAAADS45VX3TcP/3979/VZd33EcfztrW1krDdQxQPnR&#10;iIJh6BKCGhdnFpP9ct4t8c6r/TtLluzCBRPXLdkMW0QdFmRuKtMqDkdtNo/V5kilLVROyYHzlZ1T&#10;DmNXLlkWMwrn9HPOp4/HfdPX1Um+3/M8nw90q0IMAABcJzEAAAAAQOYcMQ3QveqX/xWNy6IuAGD5&#10;xAAAAAAAmXPENEB3q11qpp4AAHQhMQAAAABA5up+UQrQ1WqiLgDgOogBAAAAADLnvmmA7lZf8jkO&#10;ACyfGAAAAAAgY9XicuoJANwg170AANdDDAAAAACQsfqSKwIAul3REAMAAMsnBgAAAADIWK3eTD0B&#10;gBvUvHI1GpfFXQDA8ogBAAAAADLmaGmAPNQuibsAgOURAwAAAABkrHnlauoJALRAfUncBQAsT0/q&#10;AQAAAAC0T9UvSQGy8E/XBADEzNx01BuXlv13/X1rYuvmu9qwCDqbGAAAAAAAADqca1+A3H3xRf/M&#10;mXJERHx6biYiIioXF6PRXGrZ/+nr6Y3h29ZHRMSW27dGRMTWjSOCAbJ009WrV50VBwAAAJChyoWl&#10;mDhVSz0DgBYYWtMTe3esTT0D4IYVRTXmPvs0Zs6UY6G6EBcvXYxKbTH1rP8YHlwft625LTYMbYit&#10;G0di89e2xMDAUOpZcF3EAAAAAACZEgMA5KPn5pvi0d3rUs8AWLaFynycmp+OmbOfxLkLn3XUF//X&#10;arB/IO4YvjO2fn17bNt0V2wY3pR6ElwTMQAAAABApj6e/zxmztVTzwCgRR67b33qCQDXZPLDd+PU&#10;2XJMz09HrV6kntNyX8QBO7fsipE77nZyAB1LDAAAAACQKTEAQF4evHttDNzak3oGwP8oimr8ozwZ&#10;H50uRXnhk9RzVtzmdRtjxx07Y+e2bzg1gI4iBgAAAADI1ET5YlRql1PPAKBF7t82GMNre1PPAIgI&#10;AcCXGR5cH7u37xEG0BHEAAAAAACZOvHxhaheaqaeAUCLiAGATjBVnoz3p09GabaUekrHG9mwPe6+&#10;c1c8sOeR1FNYpcQAAAAAAJl6Z6oaRf1K6hkAtMjW2/tjx6avpp4BrEJFUY33Pjwe733016jVi9Rz&#10;uk5fT2/cu+XeeGD3I04LYEWJAQAAAAAy9er7i6knANBCYgBgpS1U5uONv/3RKQAtNLJhe+zb9VDc&#10;M7In9RRWATEAAAAAQKbEAAB52byuL3bdOZB6BrAKTJUn4y+Tr8Xc+TOpp2RreHB97L3nAVcI0FZi&#10;AAAAAIBMiQEA8jK0pif27libegaQMRHAyhvsH4iHdz8iCqAtxAAAAAAAGapcWIqJU7XUMwBoITEA&#10;0C4igPREAbSDGAAAAAAgQ2IAgPyIAYBWW6jMxx/e/J0IoIMM9g/EDx98Iu4Z2ZN6ChkQAwAAAABk&#10;SAwAkKfH7lufegKQgaKoxtj4i1GaLaWewpfYvG5j/OhbP44Nw5tST6GLiQEAAAAAMnT2fCP+frpI&#10;PQOAFhMDADfqjROvxNsfvBWN5lLqKVyDb47cH9/Z+70YGBhKPYUu1JN6AAAAAACtV6s3U08AAKCD&#10;zMxNx6Hxg1GpLaaewjKcLE/EB59+ED/Y93js2bkv9Ry6jJMBAAAAADL08fznMXOunnoGAC3mZABg&#10;uYqiGn8+cSROlidST+EGuTqA5RIDAAAAAGRIDACQJzEAsBxT5cl4+Z2XolZ3fVQu+np646F7H45v&#10;7/1u6il0ATEAAAAAQIbEAAB5un/bYAyv7U09A+gCR996Id6eeif1DNpk87qN8eRjT8XAwFDqKXQw&#10;MQAAAABAhsQAAHkSAwD/z8zcdBwaPxiV2mLqKbRZX09v/GDf47Fn577UU+hQPakHAAAAAAAAADfu&#10;+OSxeG3i1Wg0l1JPYQU0mktxcPz5OHW2HE88+mTqOXQgMQAAAAAAAAB0saKoxtj4i1GaLaWeQgIn&#10;yxNx+tzpeOr7P3FtAP/lK6kHAAAAAAAAANdnoTIfo4f3CwFWuUptMX7+/E9jqjyZegodRAwAAAAA&#10;kKHmlaupJwAA0GYzc9Px7NjTUaktpp5CB2g0l+K5138TxyePpZ5ChxADAAAAAGTo8/qV1BMAAGij&#10;45PH4pevPBON5lLqKXSYIyfG4sDR0dQz6ABiAAAAAIAM9d3itQ8AQK5eev25OHJiLPUMOlhpthS/&#10;fvkXURTV1FNIyFMhAAAAQIb6e732AQDI0YGjo3GyPJF6Bl2gvPBJjB7eLwhYxTwVAgAAAAAAQIcr&#10;imo888LPojRbSj2FLlKpLcbo4f2xUJlPPYUExAAAAAAAAADQwYqiGqOH98fc+TOpp9CFKrXFeHbs&#10;6ZiZm049hRUmBgAAAAAAAIAO9UUIUKktpp5CF2s0l+K3f/qVIGCVEQMAAAAAAABABxIC0EqCgNVH&#10;DAAAAAAAAAAdRghAOwgCVhcxAAAAAAAAdInhtb2pJwArQAhAOwkCVg8xAAAAAAAAAHQQIQDt1mgu&#10;xaHxg1EU1dRTaCMxAAAAAECGbr3Fax8AgG504OioEIAVUaktxujh/YKAjHkqBAAAAMhQf+/NqScA&#10;ALBMB46ORmm2lHoGq0ilthjPvTqaegZtIgYAAAAAAACAxI5PHhMCkMTc+TNx4KggIEdiAAAAAAAA&#10;6AJDa3pSTwDaZPLDd+PIibHUM1jFSrOleOPEK6ln0GJiAAAAAIAM9fd67QMA0A1m5qZj7N1DqWdA&#10;vD75WkyVJ1PPoIU8FQIAAABkaOBWvx4FAOh0RVGNQ+MHo9FcSj0FIiLi4Ju/j4XKfOoZtIgYAAAA&#10;AAAAAAAy829iUt9d3xEePAAAAABJRU5ErkJgglBLAwQKAAAAAAAAACEA7GkvcxogAAAaIAAAFAAA&#10;AGRycy9tZWRpYS9pbWFnZTIucG5niVBORw0KGgoAAAANSUhEUgAAAVUAAAXuCAMAAADskEu5AAAD&#10;AFBMVEVxeKF4fqV/hKmHi66NkbKIs96PtuCVmLeWuuGdn7ydvuOlqMOjwuWrxueusMiyy+m2uM25&#10;z+vAwdTA1OzH2PDIydnP3fHR0d/W4vPc3Obd5vXl7Pjm5u3t8frx8fX09/z///8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idsK+AAAAAWJLR0QAiAUdSAAAAAlwSFlz&#10;AAAOxAAADsQBlSsOGwAAHLNJREFUeJzt3WtbE9miReEZBBTBiLht1EPb9f9/5QGvSG6VpFaNtUbW&#10;++GcvW3bPTKfUKmqBMzQTS90gFLoAKXQAUqhA5RCByiFDlAKHaAUOkApdIBS6ACl0AFKoQOUQgco&#10;hQ5QCh2gFDpAKXSAUugApdABSqEDlEIHKIUOUAodoBQ6QCl0gFLoAKXQAUqhA5RCByiFDlAKHaAU&#10;OkApdIBS6ACl0AFKoQOUQgcohQ5QCh2gFDpAKXSAUugApdABSqEDlEIHKIUOUAodoBQ6QCl0gFLo&#10;AKXQAUqhA5RCByiFDlAKHaAUOkApdIBS6ACl0AFKoQOUQgcohQ5QCh2gFDpAKXSAUugApdABSqED&#10;lEIHKIUOUAodoBQ6QCl0gFLoAKXQAUqhA5RCByiFDlAKHaAUOkApdIBS6ACl0AFKoQOUQgcohQ5Q&#10;Ch2gFDpAKXSAUugApdABSqEDlEIHKIUOUAodoBQ6QCl0gFLoAKXQAUqhA5RCByiFDlAKHaAUOkAp&#10;dIBS6ACl0AFKoQOUQgcohQ5QCh2gFDpAKXSAUugApdABSqEDlEIHKIUOUAodoBQ6QCl0gFLoAKXQ&#10;AUqhA5RCByiFDlAKHaAUOkApdIBS6ACl0AFKoQOUQgcohQ5QCh2gFDpAKXSAUugApdABSqEDlEIH&#10;KIUOUAodoBQ6QCl0gFLoAKXQAUqhA5RCByiFDlAKHaAUOkApdIBS6ACl0AFKoQOUQgcohQ5QCh2g&#10;FDpAKXSAUugApdABSqEDlEIHKIUOUAodoBQ6QCl0gFLoAKXQAUqhA5RCByiFDlAKHaAUOkApdIBS&#10;6ACl0AFKoQOUQgcohQ5QCh2gFDpAKXSAUugApdABSqEDlEIHKIUOUAodoBQ6QCl0gFLoAKXQAUqh&#10;A5RCByiFDlAKHaAUOkApdIBS6ACl0AFKoQOUQgcohQ5QCh2gFDpAKXSAUugApdABSqEDlEIHKIUO&#10;UAodoBQ6QCl0gFLoAKXQAUqhA5RCByiFDlAKHaAUOkApdIBS6ACl0AFKoQOUQgcohQ5QCh2gFDpA&#10;KXSAUugApdABSqEDlEIHKIUOUAodoBQ6QCl0gFLoAKXQAUqhA5RCByiFDlAKHaAUOkApdIBS6ACl&#10;0AFKoQOUQgcohQ5QCh2gFDpAKXSAUugApdABSqEDlEIHKIUOUAodoBQ6QCl0gFLoAKXQAUqhA5RC&#10;ByiFDlAKHaAUOkApdIBS6ACl0AFKoQOUQgcohQ5QCh2gFDpAKXSAUugApdABSqEDlEIHKIUOUAod&#10;oBQ6QCl0gFLoAKXQAUqhA5RCByiFDlAKHaAUOkApdIBS6ACl0AFKoQOUQgcohQ5QCh2gFDpAKXSA&#10;UugApdABSqEDlEIHKIUOUAodoBQ6QCl0gFLoAKXQAUqhA5RCByiFDlAKHaAUOkApdIBS6ACl0AFK&#10;oQOUQgcohQ5QCh2gFDpAKXSAUugApdABSqEDlEIHKIUOUAodoBQ6QCl0gFLoAKXQAUqhA5RCByiF&#10;DlAKHaAUOkApdIBS6ACl0AFKoQOUQgcohQ5QCh2gFDpAKXSAUugApdABSqEDlEIHKIUOUAodoBQ6&#10;QCl0gFLoAKXQAUqhA5RCByiFDlAKHaAUOkApdIBS6ACl0AFKoQOUQgcohQ5QCh2gFDpAKXSAUugA&#10;pdABSqEDlEIHKIUOUAodoBQ6QCl0gFLoAKXQAUqhA5RCByiFDlAKHaAUOkApdIBS6ACl0AFKoQOU&#10;QgcohQ5QCh2gFDpAKXSAUugApdABSqEDlEIHKIUOUAodoBQ6QCl0gFLoAKXQAUqhA5RCByiFDlAK&#10;HaAUOkApdIBS6ACl0AFKoQOUQgcohQ5QCh2gFDpAKXSAUugApdABSqEDlEIHKIUOUAodoBQ6QCl0&#10;gFLoAKXQAUqhA5RCByiFDlAKHaAUOkApdIBS6ACl0AFKoQOUQgcohQ5QCh2gFDpAKXSAUugApdAB&#10;SqEDlEIHKIUOUAodoBQ6QCl0gFLoAKXQAUqhA5RCByiFDlAKHaAUOkApdIBS6ACl0AFKoQOUQgco&#10;hQ5QCh2gFDpAKXSAUugApdABSqEDlEIHKIUOUAodoBQ6QCl0gFLoAKXQAUqhA5RCByiFDlAKHaCU&#10;Of5Hvtzf3y6X1+dP8rfF919cLpd39/cPc7TMIgX/7If7u+XV+avs4fz8evnp/lvBqFmkxB/67XHO&#10;/dZcWff147gl0uaRif+8L5+W52fH7Pncq9fLNg8Lme6Pevh0/fKoOYXF+bK5Q0Km+WO+3L6e7Bm6&#10;zquru5aetDn+j3hcdFFy0V/O2lk2x/3rD3dXsyz6e9nrTy0cDXLEv/vl+qjX+UOd31b/lM2h/+Kn&#10;eZ+kfzu7/jLhBtPLQf8WOmkDw2b/f6WCSX+od9js+fu/1DLpD2fLKo+x2ec3P9wWPSk9zPldfWcF&#10;Gf9bP72mB9xgcVXbkSAjf9/DssKn6R+v6nrCZtTvur+iZ9tpcV3RETYjfs8dcrK/v9fV3DvMrt/w&#10;bVnVi/52Z3czTDZCtv/jh7pOpHY7W9ZwgM22f/hQ/+F01aKCXbP5HzW56RN+12z6B81u+oTeNet/&#10;uelNn7C7Zt0vfmt90yeL5cxTPpPVX2rqXGob7jwrK79yJ9n0ySvouiAv/vt91Zf7+ztHrmP/XvWh&#10;1ttSRyBetp6v+m1JL1DEYv7D67NVP8m++P84n/v+6+9VjV/8f8x8GPi16q3olX+ds1nPBn6s+qXE&#10;x84qczXj0/X7qs5XqZcWn+Zc9Usjt/qP93qup2tO5In6w1xP15zAEfW561mervSjnN3ZHOeu9IME&#10;zHCHkH6IhPPiRwH6ESIWpS8J6AcIKXwUoB8epexRgH50mEXJcwH6wYEK3nalHxrpqq9awqtSB1f6&#10;gbFKXWjRjwtW6HYL/bBwRV6z6AfFK/GaRT+mChR464V+SDWY/lSAfkRVmHxW+gHVYeozLPrxVGLi&#10;uwL0w6nFtLPSj6Yak85KP5h6TPkGAf1YajLdZRb9SKoy2az0A6nLVLPSj6MuU71k0Y+jMhPNSj+M&#10;2kwzK/0oqjPJrPSDqM9igu/Qoh9DhSa4g0U/hBodPyv9CKr0uq9awrHvZdH9lTryM4N0fq2Ou3al&#10;66t11GkrHV+to05b6fh6HXN+RbdX7IgTATq9ZoefCNDlVTv4A4N0eNUOfsWiw+t26CsW3V25A1+x&#10;6OzaHXaNRVfX7rC3Bujq6h10aKWj63fdVy3hgLNWOrkBi/2PAXRyC877qiXc9lUL2PvKlQ5uw77H&#10;ALq3EXseA+jcRux5DKBzW7HfMYCubcZexwA6thl7HQPo2Hbs8+ErurUhe9wPoFMbcjb+fgCd2pLx&#10;72TTpU0Z/YJFhzZl9EkrHdqWsd9ATHe25ayvWsLIKyw6szEj322hM1sz7h1XurI5o86u6MjmjPrk&#10;FR3ZnjEfEaIb2zPmUoBubNCISwE6sUEjnqx0Yot2P1npwhbtfrLShU3a+WSlA5u088lKB7Zp15OV&#10;7mvTrgssuq9RO+4G0HmN2vFkpfNatf0+K13Xqu3vYtN1rVr0VUvY+q2YdFyzXvVVS9h2JUC3tWvb&#10;yRXd1rAtJ1d0WsO2fOKCTmvYlo8H0Wkt2/x6RZe1bPPrFV3Wss0fuqLLmrbx+ooOa9rGd1rosLZt&#10;unlNd7Vt0ykr3dW2TbdY6K7GbfiAIJ3VuA0fvaazGrfhqpXOat36QwBd1br17wrSVa1bfxZAVzVv&#10;7YUAHdW8tRcCdFTz1v7gEDqqfetuB9JN7Vv341jopvate0eAbmrfussruklgzbkVnSSw5tyKThJY&#10;c25FJwms+SgrnWSwet+KLjJYPbDSRQarB1a6yGD1wEoXKawcWOkghZVPBtFBCiu3AugghZW3Wegg&#10;h75qCS8/dU33OLy8DqB7HF6+XNE9Di9frugeib5qCV/6qgXc9VULWPZVCzjvqxZw1lctoa9awpe+&#10;agH3fdUCln3VAq77qgWc91ULeNVXLaGvWkJftYT7vmoBfdUSbvuqBSz7qgX0VUs476sW0Fctoa9a&#10;RF+1hL5qCX3VEvqqJdz3VQvoq5bQVy2hr1pCX7WEvmoJd33VApZ91QL6qiX0VUvoq5bQVy2hr1pC&#10;X7WEvmoJfdUS+rVVCf0+QAl91RL6qiX0VUvoq5bQVy1h6KsW0Fctoa9aQl+1gP751RL6qiX0VUu4&#10;7qsW0L8zqIT+vYEl9O9jLaGvWsK3vmoBQ191ev3nrpTQf0ZQCf3nWZXQf/ZaCf3nBJbQf6ZlCUNf&#10;dXr9ZwWX0H+udQn9Z7CX0P++gBLu+6oFDH3V6fW/M6iE/vdblbDsqxbQ/97AEoa+6vT638daQv+7&#10;g0vof891Cf3vZC9g8XLUgS4yeN1XLeDl38fcV53CymF1oIsEVg+rA50ksHpYHegkgdXD6kAnCawe&#10;Vgc6qX1nq6MOdFP7Vm4C9FUnsHIToK86gW991emdrxl1oKOat+a8qq96tIe+6vTWnVf1VY913Vct&#10;YM2FVV/1WOsPAAOd1bj1B4CBzmrc+gPAQGe1bcMBYKC72vbyU2t91SmsvQToqx5n5fNVfdUJrLsJ&#10;2Fc91rqbgH3VI617F6CveqxPfdXpbTpZ7aseY9PJal/1GJtOVvuqR1jzQaC+6tFefjdQX3UCW16r&#10;+qoH23hd1Vc93GLjdVVf9XBbTqv6qgfbclrVVz3U5lsAfdXDbX+qDnRem9Z+ZK2veqRtVwB91QPt&#10;eqoOdGCTdj1VBzqwRTufqgNd2KKdT9WBLmzQ7qfqQCc2aPdTdaAT2zPiqTrQje0Z8VQd6MbmbHtj&#10;pa96qB13APqqh9hxs6qveojtbwH0VQ+z/S2AvupBzsY9VQe6sy1b31jtqx5mzAVAX3VfG74PqK96&#10;jA3fstZXPcbIs6q+6l42f7S6r3qw0S9VfdXxFqNuAPRV9zPyqqqvuo+N3wbYVz3C6FPVvup4e339&#10;91XH2e/rv686zn5f/33VUfb8+u+rjrHP+X9fdaS9zv/7qiONvVXdV93DuHdV+6p7GftWVV91H/ue&#10;VPVVR1j7Q2v7qscZ9amqvup+Xh1yUO2rbrc46KDaV93ugDPVvuou49+p7quOtv/lf191p0Nfqfqq&#10;Wxz8StVX3WLMN1X0Vfd08Mt/X3Wzw1/++6obHXL3r6+6wzEv/33VDY4edaAfQYX2+JxqX3Wso05U&#10;+6rrTTHqQD+I2kwy6kA/itocd/bfV11rmlEH+mHUZaJRB/pxVGWqUQf6gdRkslEH+pFUZLpRB/qh&#10;1GPCUQf6sdRiscd3/vVVR5rm5L+v+peJRx3ox1OFs4lHHegHVIPj76f2VVecTz7qQD8k3rHvUfVV&#10;19j7e6n6qrtNee7fV/1h6jOqvuqjV/t/f1pfdZer6V/8+6pFXqdOfNXFUR/666uuVeyQesqrHvmZ&#10;v77qGtPeTO2rflf2q/9EVy381X+SqxZ97f+96iv6Yc7rdbEz/79WHa7pBzqjRZmbKWtWHe7P6Ac7&#10;l/PiL1N/Vh2+ncbTdXHYT1A4dNXHp+sJHF1fz/VE/b3qMCzpB11Y8RP/tasOD+f0Ay/pepaX/tVV&#10;h+FuQT/2Ul7NcY66YVXrq9aMr1LrVh2GL8LDQLk7/mNXfTwMyE5ez+f+4l+76vBtKTq8ns10LfVS&#10;Vn/p2xU9xkQWBd+Z2i7rfvHBsOtiCRxQf8r6X75v/mXrasZLqRXZ9A/a3hXddMuqLe8Kb7p11VZ3&#10;xTfdsWqDr1vka9Qf2fUbHq4bOn89u61h0xGrPp6/3jZyvXUOnfOvyqjfddfAAfYKuTZdLyN/38NV&#10;1QeCsyoOp79l9O/8dlft2zCvZ73RP0L2+c1VvnLV8gr1XPb8/Z/qOtVaXBf6ZP9xsve/8e3uNb3l&#10;T4ur2r7yf8kh/1INw9Y76XDgqgM9bNWTDoev+uTTFXJ58KrOY+lzOe5f/3I77/XB4vUdf+9ktxz/&#10;R9wv51l28fq2+ifpT5nmjym9bEOLPsl0f9SX26siV1/n10181T+Xif+8+9ur6Z61i8dBW3qK/pYS&#10;f+jD/fLq/KiL27Pz69v7+q5Ex0rBP/v+0/L6fL9n7uL8fLm8b/L5+Vxm+N94uL+/XT4+e8/XTrx4&#10;+vXr5fLuvuEn5wuhA5RCByiFDlAKHaAUOkApdIBS6ACl0AFKoQOUQgcohQ5QCh2gFDpAKXSAUugA&#10;pdABSqEDlEIHKIUOUAodoBQ6QCl0gFLoAKXQAUqhA5RCByiFDlAKHaAUOkApdIBS6ACl0AFKoQOU&#10;QgcohQ5QCh2gFDpAKXSAUugApdABSqEDlEIHKIUOUAodoBQ6QCl0gFLoAKXQAUqhA5RCByiFDlAK&#10;HaAUOkApdIBS6ACl0AFKoQOUQgcohQ5QCh2gFDpAKXSAUugApdABSqEDlEIHKIUOUAodoBQ6QCl0&#10;gFLoAKXQAUqhA5RCByiFDlAKHaAUOkApdIBS6ACl0AFKoQOUQgcohQ5QCh2gFDpAKXSAUugApdAB&#10;SqEDlEIHKIUOUAodoBQ6QCl0gFLoAKXQAUqhA5RCByiFDlAKHaAUOkApdIBS6ACl0AFKoQOUQgco&#10;hQ5QCh2gFDpAKXSAUugApdABSqEDlEIHKIUOUAodoBQ6QCl0gFLoAKXQAUqhA5RCByiFDlAKHaAU&#10;OkApdIBS6ACl0AFKoQOUQgcohQ5QCh2gFDpAKXSAUugApdABSqEDlEIHKIUOUAodoBQ6QCl0gFLo&#10;AKXQAUqhA5RCByiFDlAKHaAUOkApdIBS6ACl0AFKoQOUQgcohQ5QCh2gFDpAKXSAUugApdABSqED&#10;lEIHKIUOUAodoBQ6QCl0gFLoAKXQAUqhA5RCByiFDlAKHaAUOkApdIBS6ACl0AFKoQOUQgcohQ5Q&#10;Ch2gFDpAKXSAUugApdABSqEDlEIHKIUOUAodoBQ6QCl0gFLoAKXQAUqhA5RCByiFDlAKHaAUOkAp&#10;dIBS6ACl0AFKoQOUQgcohQ5QCh2gFDpAKXSAUugApdABSqEDlEIHKIUOUAodoBQ6QCl0gFLoAKXQ&#10;AUqhA5RCByiFDlAKHaAUOkApdIBS6ACl0AFKoQOUQgcohQ5QCh2gFDpAKXSAUugApdABSqEDlEIH&#10;KIUOUAodoBQ6QCl0gFLoAKXQAUqhA5RCByiFDlAKHaAUOkApdIBS6ACl0AFKoQOUQgcohQ5QCh2g&#10;FDpAKXSAUugApdABSqEDlEIHKIUOUAodoBQ6QCl0gFLoAKXQAUqhA5RCByiFDlAKHaAUOkApdIBS&#10;6ACl0AFKoQOUQgcohQ5QCh2gFDpAKXSAUugApdABSqEDlEIHKIUOUAodoBQ6QCl0gFLoAKXQAUqh&#10;A5RCByiFDlAKHaAUOkApdIBS6ACl0AFKoQOUQgcohQ5QCh2gFDpAKXSAUugApdABSqEDlEIHKIUO&#10;UAodoBQ6QCl0gFLoAKXQAUqhA5RCByiFDlAKHaAUOkApdIBS6ACl0AFKoQOUQgcohQ5QCh2gFDpA&#10;KXSAUugApdABSqEDlEIHKIUOUAodoBQ6QCl0gFLoAKXQAUqhA5RCByiFDlAKHaAUOkApdIBS6ACl&#10;bPj1/75+/fq/j3/5/PXr/82Z1rC8+O//Pm757ubyYqO3N+8f9yVSG5I///Hr/97fbF7zhTc3Hz//&#10;i1XXLt//77//vH87etA/Lt997M/adfK06JsDFv3t5mM/2r6UQ56jK8/Z9//8Rz+QqmSCUb9714f9&#10;Y7JV+7DPTLnqo/f91evJxKs+nnJ97E/Y6Vd99P7kTwpKrPp4tvWZflysMqs+Hgj+oR8ZqdSqp71r&#10;uVVPedeSqz7ueqInWmVXfXzdOsnzgdKrXlx8OMHz1/KrXlye3uF1hlVP8DAwy6oXFx/pxzmvmVa9&#10;eHtST9e5Vj2tp+t8q168PZ13D2dc9YROBuZc9eLi/Ymcu8676qkcBWZe9eLyJO68zr3qxcX/6Ic8&#10;g/lXvXhPP+bygFUv3upfs4hV/RdayKoXl/JZmVXts0KrXlyor7OwVdWzcquaZwVXFc9KruqdFV1V&#10;Oyu7qvUEi13VOiu86sWl8oYrvarzVgu+6sUNPUEB/KrG+60VrCo8v6ph1QvdiUAVq17aXrGqWFX3&#10;ilXHqrYPYVWy6oXrGwhqWdV1aK1l1Yt39BJTqmZV1VlrPaua7rPUs6rp9KqiVS88HxesaVXPeUBN&#10;q3ruXlW1quZaoK5V39JzTKSuVS0fxK5sVckLVmWrSm5e1bbqheIKq7pVFWdX1a2qeLLWt6rhyVrf&#10;qoYna4WrCp6sFa4qeLLWuGr7T9YaV71o/gKrylWbv8CqctVLepVjVblq8++31rlq628M1rlq65+9&#10;rHTVD/Qux6l01cZfrypdtfHXq1pXbfvDbLWu2vb1VbWrNn0IqHbVpg8B1a7a9CGg3lVbPgTUu2rL&#10;h4B6V235QqDeVVv+kHDFqzZ8L6DiVRv+2GXFqzZ8blXzqu0eWGtetd0Da82rtntgrXnVdg+sVa/a&#10;7Le0VL1qs5+2qHrVZm8FVL3qG3qdQ1W9arMvV3Wv2urLVd2rtvqtgnWv2urVVd2rtvoptrpXbfUk&#10;oO5VL+h5DlT5qo1+O0vlqzZ6alX5qo1+KKDyVRu9v9JXLaHyVRu9a1X5qo1eBvRVS6h81UYvripf&#10;tdGLq75qCX3VEvqqJfRVS+irltBXLaGvWkJftYS+agl91RL6qiX0VUvoq5ZQ+aqNfmtA5av2u9Yl&#10;9FVL6O8GltDfuS6hr1pCo9/KWvmq/dNrJfRPWpZAz3Oguldt9NKq8lUbvQiofNVGT6wqX7XRj1pX&#10;vmqjJ1aVr0qvc6iqV231FKDuVRu9Y1X5qq1+y3Xdq7b6YlX3qvQ4B6t51VavrOpetdWfuVD3qo3e&#10;sh7qXpXe5nAVr9ruYbXmVVu9YTVUvWrDf3NYvas2+s2W39W7ast/1229q7Z7XlXxqi3/1Rb1rtry&#10;AaDeVVs+AFS7atMHgGpXbffOypNaV234EmCodtWWLwGGaldt9h2rHypdtdUfE/5Tnas2fbI61Lpq&#10;269Vla7a8P3qH6pctdWPAv5W46qNn1YNda7a/FO1xlUvGz+tGqpcteF3AX+pb1XBU7XCVQVP1fpW&#10;NTxV61u1/ROAob5V2z9XfVLbqk2/XfVbZas2fwfgh8pWbf1m1U91rdr2e4B/VLWq4qzqSVWrKs6q&#10;ntS0quSlaqhq1ctGf8jKGhWt2vi71c/Vs6rn67+iVUVf/xWtKvr6r2fVZn8UwFqVrKo5//+hklWb&#10;/UkA69WxquFdleeqWNV1UB3qWPWt66A6VLHqpeSm6jMVrOp4U+Uv/Kqa23/P4Ku2/rHqtehVlaPS&#10;q/pe/r9jV5WOyq5qHRVdVXZL5RlwVeHZ/y/cquJRuVXfmt5ReYlaVftC9R20qntUaNUb96jMqs7L&#10;1GeIVW3vp6yaf9VL462/F2Zf9Y34NPW3uVe1v079MPOqlo+o7zDrqpfCt6jWmnPVG/NF6l9mXNV/&#10;QvXbbKuexGv/L3Ot+uEkXvt/mWfVt7LP/O0yx6qXJ3RE/WGGVU/npf+34qu+ObEv/u8Kr3qp+iaK&#10;0YquevnxpF75/yi56vvTO6D+VG7V09202KqXH09400KrvvnfiR5Pfymw6s0JvIWyw9SrXn446S/9&#10;n6Zd9d2p3JbeYcJV3/1z4kfTP6ZatU/6XD68PXrRNx/6F/7fMgz/fT5i2Tfv/+kvTyvy4//99/nj&#10;zeW+i958+NwXXSvP/vO/nz++uxm159t3Hz+f0vtQ+8rKr/z39Z+PH25u3qz7cr+5+fDxn6/9CbpL&#10;tv3Df7/+0afcQ+gApdABSqEDlEIHKIUOUAodoBQ6QCl0gFLoAKXQAUqhA5RCByiFDlAKHaAUOkAp&#10;dIBS6ACl0AFK/w9UwGmJqOIv5gAAAABJRU5ErkJgglBLAwQKAAAAAAAAACEAx3Pn5pEZAACRGQAA&#10;FAAAAGRycy9tZWRpYS9pbWFnZTMucG5niVBORw0KGgoAAAANSUhEUgAACAIAAAH6CAMAAACgHYyT&#10;AAADAFBMVEWAnXeHoX2NpYOIs96UqoqPtuCWuuGbr5CdvuOitJijwuWpuaCrxuexv6eyy+m5xK+5&#10;z+u70Oy/0+3Ay7jA1OzD1e7H2O/H2PDI0cHL2vDP3fHR18nS3/LW4vPY3dHa5fTd5vXe6Pbg5Nvj&#10;6vbl7Pjn7fjo6+Xr8Pnt8frv8/rz8+/z9vv09/z4+v3///8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CBdWbEAAAAAWJLR0QAiAUdSAAAAAlw&#10;SFlzAAAOxAAADsQBlSsOGwAAFipJREFUeJzt3WlCVbkWgFFRLOzxYaGCNAJKJ9z5D++JaJVaorc5&#10;yU6y1xqApbk/8tVJd28GEOHT/6hvJ/pnD3G8dq95BxEDcy/iPwowm0XPhimlTIDL9ej5fQ5rpwEj&#10;IwGAINGzYUp70b96hMfR0/tc1i/rj4wEAIJsR0+HGR1G/+oBXkVP7nN6Wn9oJAAQZCd6OswoYQIc&#10;R0/tc3tXfWwkABBEAgT4GP2rV3d5P3pmn1v97QASAAhyGD0dZnQW/atX9zR6Yl/ARu3BkQBAEAkQ&#10;4CL6V6/tXfS0vpDNyqMjAYAgJ9HTYUbRP3ptlx3cCPC947rDIwGAIGfR02FCW9E/em19nAf813rd&#10;4ZEAQBDXA9aX7Wagg+gpfWGvqo6PBACiRM+HCe1G/+Z1dXQa4Ju6pwIkABDldfSEmE+yawE2oyf0&#10;JTyuOUASAIjiYoDqTqJ/86pOo6fzpdR8L0gCAFGcCqwu17UAve0FvHW/4ghJACDKUfSEmM919G9e&#10;U397AW9V3BEoAYAoTgXWlutM4Eb0XL6ktXpPBkoAIMp19IyYTqozgW+jp/Kl1bsjUAIAYbaip8Rs&#10;9qN/8Zr6OxD4Tb3PABIACONIQGVH0b94Rf1+BKj4GUACAGH2o6fEbDIdCOj3I0DFzwASAAjjoaDK&#10;Eh0I6PkjQL3PABIACHMRPSUmsx39g1fU63GAW7U+A0gAIE70nJhMohcCer0T4JtKnwEkABDHKwFV&#10;JXohoM+LAf9V6YpACQDEsR+wqjy7Aft8HeB7b6uMkwQA4tgPWFWe3YDPo2fwlW1UGScJAMSxH7Cm&#10;19E/dz1r0TP46k5rjJMEAAK5H7Civehfu5q+TwTeel5joCQAEGg3elrM5CT6166m982AN9ZqDJQE&#10;AAIdRk+LmXyK/rVr6X8z4I13FUZKAgCBvBdcT56LgV5Fz96TeFxhpCQAECl6Xkwkz1aA9ejZexoV&#10;bgiUAEAkjwVWk2YrwBjrAFWuBpAAQCSbAapJsxVgjHWAKisBEgCI5GaAWvJsBRhkHaDGSoAEAEK5&#10;GaCSNFsBRlkHqHEmQAIAodwMUMnH6F+6lhHuBbr1tPhYSQAglGcCKknzQMAI9wLdKv9coAQAQn2K&#10;nhqT2In+oasZ4H2Ab45Lj5UEAGK9jp4ccziK/p1rOY6etyf0qvRgSQAglmOBVTgS2KHixwIlABDL&#10;scAa8hwJHGcrQIWngiQAEGw7enrMYD/6V65moK0A5TcDSAAg2H709JjBRfSvXMs4twLcKH1HsAQA&#10;glkJKC/POsA4twLceF54tCQAEM1KQHF51gGeR8/ak9ooPFoSAIhmJaC4NOsAs43oWXtahUdLAgDR&#10;rASUlmcdYKzdgMX3A0oAIJyVgMLyrANcRs/ZEyv8UpAEAMJZCSgszb1As4PoOXtim2WHSwIA4bwT&#10;UNbr6B+4npHuBrxR+LFACQDE805AUSfRv289m9Fz9sQKHwmQAEC8o+hJcmxp3gke7kBA6SuCJQAQ&#10;7zp6khzaXvTPW9FoCVB4jpYAQAP2oqfJkZ1F/7oVDXYm8N6906LDJQGABpxFT5MDS3QpwOc5bTQH&#10;ZYer6J8OMB9XAxRzFP3bVjTatQASAMjAhsBiEm0GHO5agNIXA0gAoAU2BJaSaTOgBFiQBACaYENg&#10;IXleCJpJgEVJAKAJ3goqYyf6h61qtMsBJQCQw070ZDmmRDcDzsa7HPDevcdFx0sCAG34GD1ZDinV&#10;icARE6DsDcESAGiEc4EFZDoROJMAi5IAQCNOoqfLAW1lOhE4kwCLkgBAK3wGmNxh9G9amQRYjAQA&#10;WnEYPWEOJ9tHAAmwIAkAtOJ6K3rKHE2qa4FuSIDFSACgGT4DTOxT9C9amwRYjAQAmuEzwLTSfQSQ&#10;AAuSAEA7fAaYVLqPAAMmgNsBgSx8BphSvo8As3fRM/bkJACQhs8A00l3HGDmmaBFSQCgIT4DTCfb&#10;nQA3JMBiJADQElcETiXjR4ABE+Bd0fGSAEBTXBE4kYwfAT7PaaM5KDtcRf90gAX5DDCNZE8EfhM9&#10;Y09OAgCZ7ERPnmM4if4dY9yPnrKnVna4JADQlrPoyXMIO9E/Y5CN6Cl7amWHSwIAjdmLnj5HcBb9&#10;KwZ5Gj1lT6zs5YASAGjNJwcDV5bwVqBbo10PKAGAZNwPtKqUBwK/eBs9Z0+s7LUAEgBoj4OBKzqK&#10;/gXDjHYxwNuywyUBgObYEbia19E/YKDoOXtiZc8ESgCgQbvRk2jfsu4FvDHYqcDCoyUBgPZ4KmAV&#10;+9E/X6TH0ZP2pO4XHi0JADToKHoa7VjevYA3xjoS8LjwaEkAoEXuCFzax+jfLtRY+wFfFR4tCQC0&#10;yOUAy9qN/uliXUbP2pMqvBtQAgBtshSwnNzLAJ+tR0/bUyo9WBIAaJOlgKXkXgaYjXVFcOG7ASUA&#10;0CpLActIvgwwG+t+wMJ3A0oAoFmWAhaXfhlgNjuNnrcnVHorgAQAmmUpYGHplwFmQ20GKD5WEgBo&#10;lQuCFpX6UqBvnkdP3JMpfSuABAAa9jF6Su3Ma8sAn72LnrknU/pWAAkAtGw/elLtytZF9O/VhrXo&#10;qXsqp8WHSgIADXsdPa32JO8TwT8a5VjgevmhkgBAw5wMnJ/zgF+NshLwvPxQSQCgZbYDzMtGgG8u&#10;B1kJOC4/VBIAaJrtAPOxEeBfY6wElH4o+IYEANpmO8BcTqJ/p4aMsRJQ/jyABABa53aAebgR4HtD&#10;rASUPw8gAYDmXURPrx14Hf0jtWWE24GKPxF0QwIArTuJnmCbt20r4A9GeCfgbY2BkgBA82wJ/D1b&#10;AX+2ET2Br2ytyjhJAKB9u9GTbNs8DvSz/l8MrnApwEwCAD24dizgN9wK+F/3o6fwVdXYDCgBgC44&#10;FnC3vegfp0Wb0VP4ip7WGSYJAPTgQgPcYSf6p2lS7zcEHtQZJgkAdOEseqptlHuBf63vc4FVTgTO&#10;JADQC0cDf0UB3KHvc4GVPgJIAKAXGuC/HAe8U88PBdT6CCABgG64HuBnCuBuPX8GqPURQAIA/diL&#10;nnIbowB+p9/PANU+AkgAoCMa4Adn0b9H0/o9FFDtI4AEAHqiAb7jfeDf6/VugHofASQA0BUN8A8F&#10;8AeXnV4RWOdiwC8kANAVDfCVAvijPl8KqPM6wC0JAPRFA3yhAObQ44OBa5cVB0gCAJ3RAP9TAPM5&#10;jp7Pl/Cq5gBJAKA3GmDL88Dz6e+a4Ip7AWcSAOhQ9gZwH8C8+tsReFx1fCQA0J+j6Ek4lAKY30H0&#10;lL6gzbrDIwGADmV+L0ABLKKvpYD1yqMjAYAenWxFz8RRvA24kL6WAuouA0gAoFMXSRtAASyop6WA&#10;yssAEgDo1cXr6Nk4wl70sPenn3uC654GuCEBgE5dJ2yAw+hB71EvFwRVvRTolgQAupXucKALgZbR&#10;y5OB9R4I/IcEAPqV63CgowBL6mM7QPWNADMJAHTtY6JNgTYCLu1V9PQ+h8cRAyMBgJ7l2RS4pwCW&#10;9zR6gv+j9fobAWYSAOjc9W703FzHUfRAd+1yPXqK/4O105BxkQBA5zJsCLANYEWt3xBU+06gryQA&#10;0LuL7egZurQdiwCrOm76WMDboFGRAED3Rl8McBvABFpugKgCkADACEZeDNg+ix7dMbyNnujvFHEc&#10;8JYEAEYw7smAXYsAE2m1AZ7GDYkEAIZwvR89Vxex5ULA6bTZAIEFIAGAUZwNuCtw51P0qA6lxQaI&#10;LAAJAAzjerQ3A7ZcBjCx9hogtAAkADCQsT4E+AQwvdYaIG4n4BcSABjIQDsCfAIo4qCps4FhpwG/&#10;kgDAUEb5ELDrE0AZDd0PsBZdABIAGM3hAK8Hbn+MHsVxnbbyXsBa0K3A35EAwGg+dX9Z4KG7AAq6&#10;3Iie/L9Yj3kZ6AcSABhP36sBtgGW9jx6+v/sccjrwD+RAMCI+l0NcB9wBW/DNwQEHwX4SgIAQ+r0&#10;kgDnAOo4jt0QsHYQPQC3JAAwqA63BGzZBFDL5dPAAthoYRHghgQAhnW2Ez2nL2bPJoCK4hYD2lgE&#10;uCEBgIH1FAECoLLTmJMB6/FnAf8hAYCh9RIBAiDAq4APAe18AphJAGB4PUSAAIhR/UNAS58AZhIA&#10;SKD1CBAAcd7drxgAa6+i/7k/kQBAAhftHhF0CiDW5Wa1AnjaykGAf0gAIIVP+01eFrR9IgCinT6u&#10;EgAbjdwF8D0JACRxfdLctcG7bgJswkH5LQH330X/I39FAgB5nLW0HrB9aAtAMwpHwP3wZ4F/TQIA&#10;mVwfNfIpYNdzwG0pGAGtBoAEANK52AvfFbB95ANAew7K3Bm80eQSwC0JAORzEvl8wPb+RfS/n187&#10;fT75XUFP27oI4CcSAMjoOqgCzP+NezvlesD9V80dA/yRBACSql8B5v8enG5Oc1vQWtsfAL6QAEBi&#10;H/eq7Q58fWT+78Xx81UrYO1pwzsA/iUBgNwujspfH7y999ENQH053lxfev6//7yL+X8mAQBms4/7&#10;r4tN/1u7tv/36fLd88UzYO3xq9Pov/j8JADAZ9dnh9N/DXi9d2L679rlu82NuU8JrD9/29H0f0MC&#10;AHxzcbI31eeA7d3DMx//x3B6sPn09yGwvrH5tv3Nf/8lAQB+cHFyuLPKJsGtnf0js/+ADg7ebn5u&#10;gR9sbm4eHDR+8u83JADAL5x9PNzbWfAawZ3dwxOTP/2QAAB3+/Q5BT63wM7d6wPbO59n/s9TvyN/&#10;dEcCAMzp7Gf+j5+uSQAASEkCAEBKEgAAUpIAAJCSBACAlCQAAKQkAQAgJQkAAClJAABISQIAQEoS&#10;AABSkgAAkJIEAICUJAAApCQBACAlCQAAKUkAAEhJAgBAShIAAFKSAACQkgQAgJQkAACkJAEAICUJ&#10;AAApSQAASEkCAEBKEgAAUpIAAJCSBACAlCQAAKQkAQAgJQkAAClJAABISQIAQEoSAABSkgAAkJIE&#10;AICUJAAApCQBACAlCQAAKUkAAEhJAgBAShIAAFKSAACQkgQAgJQkAACkJAEAICUJAAApSQAASEkC&#10;AEBKEgAAUpIAAJCSBACAlCQAAKQkAQAgJQkAAClJAABISQIAQEoSAABSkgAAkJIEAICUJAAApCQB&#10;ACAlCQAAKUkAAEhJAgBAShIAAFKSAACQ0bkEAIB03r989EACAEAu+y8ePvhMAgBAIl/nfwkAAImc&#10;v/zrwT8kAADksPvkwfckAAAkcP73wwcPJAAA5PLhxYP/kAAAMLj3T/4bABIAAAb36wCQAAAwtLsC&#10;QAIAwMDO7wwACQAAw7r6xSZACQAAo3vz8zFACQAA43v/6LcBIAEAYES/XwOQAAAwpv3frwFIAAAY&#10;0dWzPweABACA0czzCUACAMBgrl7OFQASAACG8uFPBwEkAAAMaHe+RQAJAAAjmeMooAQAgOGcz70I&#10;IAEAYBzv518EkAAAMIzdhQJAAgDAGOY9CygBAGAgC20ElAAAMIirhTYCSgAAGMMyBSABAKB3SxWA&#10;BACAzn1Y7DCgBACAISxZABIAALq2bAFIAADo2dWyBSABAKBjy+0ElAAA0LcVCkACAEC3VikACQAA&#10;3Vr8VmAJAAD9W6kAJAAAdGrR14ElAACM4P1qBSABAKBL50tfCCABAKBfKx0GkAAA0KvVtgJKAADo&#10;05uVC0ACAEB/PqxeABIAALpz9ZcEAICEVt8IIAEAoD/7UxSABACAzlyteiOABACAHj2bpAAkAAD0&#10;ZZplAAkAAH2ZaBlAAgBAXyZaBpAAANCVVd8HlAAA0KUpLgWSAADQm78nKwAJAAD9OJ9qL6AEAICe&#10;THIzsAQAgM5MtxdQAgBAR55IAABIaNKPABIAAHox6UcACQAAndidtAAkAAB0YrpbgSQAAPRjqhcC&#10;JQAAdGXanQASAAD6MO1xAAkAAJ2Y+iOABACAHpxPXQASAAB6MOXrABIAAHpxNXkBSAAA6MAbCQAA&#10;GU18LZAEAIAuTH4iUAIAQA+m3wwoAQCgfQU2A0oAAGjfxG8ESgAA6MMzCQAACU1/M6AEAIAOFLgU&#10;QAIAQPseSQAASKjIeQAJAACtK3IeQAIAQOuKnAeQAADQuocSAAASKvE+gAQAgOa9lAAAkFGZI4ES&#10;AADaVuhIoAQAgLbtSwAAyKjUVgAJAABNeyIBACCjUgUgAQCgZR8kAABkVOahYAkAAI0rthtQAgBA&#10;y4rtBpQAANCyYgUgAQCgYecSAAAyKvVMoAQAgKb9LQEAIKNyBwIkAAA0rNyBAAkAAA17JAEAIKNy&#10;BSABAKBhEgAAMip4JlACAEC7JAAApLQvAQAgo4I3A0kAAGiXBACAlCQAAKT0QgIAQEYF7weWAADQ&#10;LgkAAClJAABISQIAQEoSAABSkgAAkJIEAICUJAAApCQBACAlCQAAKUkAAEhJAgBASl4KBICUJAAA&#10;pCQBACClNxIAADJ6LwEAICMJAAApnUsAAEhJAgBASg8lAABkVPB6QAkAAO16JgEAIKOCdwNJAABo&#10;164EAICMCl4MIAEAoGESAABS+ksCAEBG5Y4ESAAAaFi5IwESAAAati8BACCjcg8FSQAAaFmx/YAS&#10;AABaVmw/oAQAgJa9kQAAkNEHCQAAKT2UAACQUanNABIAAJpWajOABACAppW6GUACAEDbCt0MIAEA&#10;oG0vJQAAZFTomQAJAACNK3MsUAIAQONeSAAAyKjMSoAEAIDWFVkJkAAA0LoiKwESAABaV2QlQAIA&#10;QPNK3A4kAQCgeX9LAADIqMQ7ARIAANr3RAIAQEa7EgAAUpp+Q6AEAIAOTL8hUAIAQAeuJr8hUAIA&#10;QA8mvyFQAgBADyY/FygBAKALU38GkAAA0IWpPwNIAADow8SfASQAAPRh4s8AEgAAOjHtZwAJAACd&#10;mPYzgAQAgF5M+hlAAgBALya9IlACAEA3pnwpQAIAQDeuJnwwUAIAQD/2JQAApPREAgBARueT7QiU&#10;AADQk8l2BEoAAOjKIwkAABl9kAAAkNJESwESAAA6M81SgAQAgM58mORUgAQAgN68kQAAkNIzCQAA&#10;GU3xVoAEAID+THAyUAIAQId2JQAApPRCAgBASqveDiABAKBLVyveDiABAKBPK94QJAEAoFP7EgAA&#10;UlrpWIAEAIBurfJooAQAgH6tcDRQAgBAx5ZvAAkAAD1bugEkAAB0bdkGkAAA0LclG0ACAEDnlmsA&#10;CQAAvVuqASQAAHRvmQaQAADQvyXuCZQAADCAxRtAAgDACBZ+N1ACAMAQzh9JAADI6OqZBACAlBZ6&#10;OFACAMAw3i+wIUACAMA4FtgQIAEAYCRzLwZIAAAYyvu/JAAAZDTnyQAJAACj2Z9nV6AEAIDhXM3x&#10;bpAEAIAB/XlHgAQAgCH9/YfVAAkAAGM6//1qgAQAgFG9fyIBACCl3bu3BEgAABjZnREgAQBgbHdE&#10;gAQAgNH9MgIkAACM7xcbAyUAAGRw/uKhBACAjK52H0kAAEjpw8uHEgAAUtr/tiAgAQAgmdsKkAAA&#10;kM+Hl48kAACkJAEAICUJAAApSQAASEkCAEBKEgAAUpIAAJCSBACAlCQAAKQkAQAgJQkAAClJAABI&#10;SQIAQEoSAABSkgAAkJIEAICUJAAApCQBACAlCQAAKUkAAEhJAgBAShIAAFKSAACQ0v8B9qjqK//8&#10;4bMAAAAASUVORK5CYIJQSwMEFAAGAAgAAAAhAMhnTLjjAAAADAEAAA8AAABkcnMvZG93bnJldi54&#10;bWxMj8FKw0AQhu+C77CM4K3dbGzUxmxKKeqpFGwF8TZNpklodjZkt0n69q4nvc0wH/98f7aaTCsG&#10;6l1jWYOaRyCIC1s2XGn4PLzNnkE4j1xia5k0XMnBKr+9yTAt7cgfNOx9JUIIuxQ11N53qZSuqMmg&#10;m9uOONxOtjfow9pXsuxxDOGmlXEUPUqDDYcPNXa0qak47y9Gw/uI4/pBvQ7b82lz/T4ku6+tIq3v&#10;76b1CwhPk/+D4Vc/qEMenI72wqUTrYZZHCUBDYNaqCcQAVnGiQJx1LBIljHIPJP/S+Q/AAAA//8D&#10;AFBLAwQUAAYACAAAACEANydHYcwAAAApAgAAGQAAAGRycy9fcmVscy9lMm9Eb2MueG1sLnJlbHO8&#10;kcFqAjEQhu9C3yHMvZvdFYqIWS8ieBX7AEMymw1uJiGJpb69gVKoIPXmcWb4v/+D2Wy//Sy+KGUX&#10;WEHXtCCIdTCOrYLP0/59BSIXZINzYFJwpQzb4W2xOdKMpYby5GIWlcJZwVRKXEuZ9UQecxMicb2M&#10;IXksdUxWRtRntCT7tv2Q6S8DhjumOBgF6WCWIE7XWJufs8M4Ok27oC+euDyokM7X7grEZKko8GQc&#10;/iyXTWQL8rFD/xqH/j+H7jUO3a+DvHvwcAMAAP//AwBQSwECLQAUAAYACAAAACEAsYJntgoBAAAT&#10;AgAAEwAAAAAAAAAAAAAAAAAAAAAAW0NvbnRlbnRfVHlwZXNdLnhtbFBLAQItABQABgAIAAAAIQA4&#10;/SH/1gAAAJQBAAALAAAAAAAAAAAAAAAAADsBAABfcmVscy8ucmVsc1BLAQItABQABgAIAAAAIQB6&#10;1sbL0AMAAB0QAAAOAAAAAAAAAAAAAAAAADoCAABkcnMvZTJvRG9jLnhtbFBLAQItAAoAAAAAAAAA&#10;IQChfeFkBJoAAASaAAAUAAAAAAAAAAAAAAAAADYGAABkcnMvbWVkaWEvaW1hZ2UxLnBuZ1BLAQIt&#10;AAoAAAAAAAAAIQDsaS9zGiAAABogAAAUAAAAAAAAAAAAAAAAAGygAABkcnMvbWVkaWEvaW1hZ2Uy&#10;LnBuZ1BLAQItAAoAAAAAAAAAIQDHc+fmkRkAAJEZAAAUAAAAAAAAAAAAAAAAALjAAABkcnMvbWVk&#10;aWEvaW1hZ2UzLnBuZ1BLAQItABQABgAIAAAAIQDIZ0y44wAAAAwBAAAPAAAAAAAAAAAAAAAAAHva&#10;AABkcnMvZG93bnJldi54bWxQSwECLQAUAAYACAAAACEANydHYcwAAAApAgAAGQAAAAAAAAAAAAAA&#10;AACL2wAAZHJzL19yZWxzL2Uyb0RvYy54bWwucmVsc1BLBQYAAAAACAAIAAACAACO3AAAAAA=&#10;">
                <v:group id="Group 112178850" o:spid="_x0000_s1061" style="position:absolute;left:23430;top:18718;width:60059;height:38163" coordorigin="23430,18718" coordsize="60058,381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XpkxwAAAOIAAAAPAAAAZHJzL2Rvd25yZXYueG1sRE9NS8NA&#10;EL0L/odlBG92s5VqSLstpah4KIKtIL0N2WkSmp0N2TVJ/71zEDw+3vdqM/lWDdTHJrAFM8tAEZfB&#10;NVxZ+Dq+PuSgYkJ22AYmC1eKsFnf3qywcGHkTxoOqVISwrFAC3VKXaF1LGvyGGehIxbuHHqPSWBf&#10;adfjKOG+1fMse9IeG5aGGjva1VReDj/ewtuI4/bRvAz7y3l3PR0XH997Q9be303bJahEU/oX/7nf&#10;ncw3c/Oc5ws5IZcEg17/AgAA//8DAFBLAQItABQABgAIAAAAIQDb4fbL7gAAAIUBAAATAAAAAAAA&#10;AAAAAAAAAAAAAABbQ29udGVudF9UeXBlc10ueG1sUEsBAi0AFAAGAAgAAAAhAFr0LFu/AAAAFQEA&#10;AAsAAAAAAAAAAAAAAAAAHwEAAF9yZWxzLy5yZWxzUEsBAi0AFAAGAAgAAAAhAAYZemTHAAAA4gAA&#10;AA8AAAAAAAAAAAAAAAAABwIAAGRycy9kb3ducmV2LnhtbFBLBQYAAAAAAwADALcAAAD7AgAAAAA=&#10;">
                  <v:rect id="Rechteck 31" o:spid="_x0000_s1062" style="position:absolute;left:23430;top:18718;width:60059;height:381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D7x2wwAAANsAAAAPAAAAZHJzL2Rvd25yZXYueG1sRI9BawIx&#10;FITvhf6H8ApeSs2qUMrWKCIIehFMe+ntsXndrLt5WTZxXf31RhA8DjPzDTNfDq4RPXWh8qxgMs5A&#10;EBfeVFwq+P3ZfHyBCBHZYOOZFFwowHLx+jLH3PgzH6jXsRQJwiFHBTbGNpcyFJYchrFviZP37zuH&#10;McmulKbDc4K7Rk6z7FM6rDgtWGxpbamo9ckpMO+9lvVR75r1zl5xX2t7+rsoNXobVt8gIg3xGX60&#10;t0bBbAL3L+kHyMUNAAD//wMAUEsBAi0AFAAGAAgAAAAhANvh9svuAAAAhQEAABMAAAAAAAAAAAAA&#10;AAAAAAAAAFtDb250ZW50X1R5cGVzXS54bWxQSwECLQAUAAYACAAAACEAWvQsW78AAAAVAQAACwAA&#10;AAAAAAAAAAAAAAAfAQAAX3JlbHMvLnJlbHNQSwECLQAUAAYACAAAACEAPQ+8dsMAAADbAAAADwAA&#10;AAAAAAAAAAAAAAAHAgAAZHJzL2Rvd25yZXYueG1sUEsFBgAAAAADAAMAtwAAAPcCAAAAAA==&#10;" filled="f" stroked="f">
                    <v:textbox inset="2.53953mm,2.53953mm,2.53953mm,2.53953mm">
                      <w:txbxContent>
                        <w:p w14:paraId="4754C1A9" w14:textId="77777777" w:rsidR="005E456E" w:rsidRDefault="005E456E"/>
                      </w:txbxContent>
                    </v:textbox>
                  </v:rect>
                  <v:group id="Group 1353450712" o:spid="_x0000_s1063" style="position:absolute;left:23430;top:18718;width:60059;height:38163" coordsize="60058,381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h4KryAAAAOMAAAAPAAAAZHJzL2Rvd25yZXYueG1sRE/NasJA&#10;EL4LfYdlCr3VTYxRSV1FpC09SKEqiLchOybB7GzIbpP49m6h4HG+/1muB1OLjlpXWVYQjyMQxLnV&#10;FRcKjoeP1wUI55E11pZJwY0crFdPoyVm2vb8Q93eFyKEsMtQQel9k0np8pIMurFtiAN3sa1BH862&#10;kLrFPoSbWk6iaCYNVhwaSmxoW1J+3f8aBZ899pskfu9218v2dj6k36ddTEq9PA+bNxCeBv8Q/7u/&#10;dJifpMk0jebxBP5+CgDI1R0AAP//AwBQSwECLQAUAAYACAAAACEA2+H2y+4AAACFAQAAEwAAAAAA&#10;AAAAAAAAAAAAAAAAW0NvbnRlbnRfVHlwZXNdLnhtbFBLAQItABQABgAIAAAAIQBa9CxbvwAAABUB&#10;AAALAAAAAAAAAAAAAAAAAB8BAABfcmVscy8ucmVsc1BLAQItABQABgAIAAAAIQA2h4KryAAAAOMA&#10;AAAPAAAAAAAAAAAAAAAAAAcCAABkcnMvZG93bnJldi54bWxQSwUGAAAAAAMAAwC3AAAA/AIAAAAA&#10;">
                    <v:rect id="Rechteck 33" o:spid="_x0000_s1064" style="position:absolute;width:60058;height:381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kYeawwAAANsAAAAPAAAAZHJzL2Rvd25yZXYueG1sRI9BawIx&#10;FITvgv8hPMGL1GwrSNkapQiFehGMXrw9Nq+b7W5elk1cV3+9EQo9DjPzDbPaDK4RPXWh8qzgdZ6B&#10;IC68qbhUcDp+vbyDCBHZYOOZFNwowGY9Hq0wN/7KB+p1LEWCcMhRgY2xzaUMhSWHYe5b4uT9+M5h&#10;TLIrpenwmuCukW9ZtpQOK04LFlvaWipqfXEKzKzXsv7Vu2a7s3fc19pezjelppPh8wNEpCH+h//a&#10;30bBYgHPL+kHyPUDAAD//wMAUEsBAi0AFAAGAAgAAAAhANvh9svuAAAAhQEAABMAAAAAAAAAAAAA&#10;AAAAAAAAAFtDb250ZW50X1R5cGVzXS54bWxQSwECLQAUAAYACAAAACEAWvQsW78AAAAVAQAACwAA&#10;AAAAAAAAAAAAAAAfAQAAX3JlbHMvLnJlbHNQSwECLQAUAAYACAAAACEAopGHmsMAAADbAAAADwAA&#10;AAAAAAAAAAAAAAAHAgAAZHJzL2Rvd25yZXYueG1sUEsFBgAAAAADAAMAtwAAAPcCAAAAAA==&#10;" filled="f" stroked="f">
                      <v:textbox inset="2.53953mm,2.53953mm,2.53953mm,2.53953mm">
                        <w:txbxContent>
                          <w:p w14:paraId="3648CA5B" w14:textId="77777777" w:rsidR="005E456E" w:rsidRDefault="005E456E"/>
                        </w:txbxContent>
                      </v:textbox>
                    </v:re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Shape 21" o:spid="_x0000_s1065" type="#_x0000_t75" style="position:absolute;width:51540;height:254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Y81ZxQAAANsAAAAPAAAAZHJzL2Rvd25yZXYueG1sRI9BawIx&#10;FITvBf9DeII3zdotbVmNUiqCtVCo7UFvz81zs3TzsiRxXf99UxB6HGbmG2a+7G0jOvKhdqxgOslA&#10;EJdO11wp+P5aj59BhIissXFMCq4UYLkY3M2x0O7Cn9TtYiUShEOBCkyMbSFlKA1ZDBPXEifv5LzF&#10;mKSvpPZ4SXDbyPsse5QWa04LBlt6NVT+7M5WwfvxYLuP02o7zZ+4M7Ldv/l8o9Ro2L/MQETq43/4&#10;1t5oBfkD/H1JP0AufgEAAP//AwBQSwECLQAUAAYACAAAACEA2+H2y+4AAACFAQAAEwAAAAAAAAAA&#10;AAAAAAAAAAAAW0NvbnRlbnRfVHlwZXNdLnhtbFBLAQItABQABgAIAAAAIQBa9CxbvwAAABUBAAAL&#10;AAAAAAAAAAAAAAAAAB8BAABfcmVscy8ucmVsc1BLAQItABQABgAIAAAAIQCHY81ZxQAAANsAAAAP&#10;AAAAAAAAAAAAAAAAAAcCAABkcnMvZG93bnJldi54bWxQSwUGAAAAAAMAAwC3AAAA+QIAAAAA&#10;">
                      <v:imagedata r:id="rId22" o:title=""/>
                    </v:shape>
                    <v:shape id="Shape 22" o:spid="_x0000_s1066" type="#_x0000_t75" style="position:absolute;left:51490;width:8566;height:381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4mefwgAAANsAAAAPAAAAZHJzL2Rvd25yZXYueG1sRI9Ba8JA&#10;FITvBf/D8oTe6saWFomuIkrB3tpE8frMPrPB7Nuwuybpv+8WCj0OM/MNs9qMthU9+dA4VjCfZSCI&#10;K6cbrhUcy/enBYgQkTW2jknBNwXYrCcPK8y1G/iL+iLWIkE45KjAxNjlUobKkMUwcx1x8q7OW4xJ&#10;+lpqj0OC21Y+Z9mbtNhwWjDY0c5QdSvuVoGf0745cynNZfjsPsq2P1XFVanH6bhdgog0xv/wX/ug&#10;Fby8wu+X9APk+gcAAP//AwBQSwECLQAUAAYACAAAACEA2+H2y+4AAACFAQAAEwAAAAAAAAAAAAAA&#10;AAAAAAAAW0NvbnRlbnRfVHlwZXNdLnhtbFBLAQItABQABgAIAAAAIQBa9CxbvwAAABUBAAALAAAA&#10;AAAAAAAAAAAAAB8BAABfcmVscy8ucmVsc1BLAQItABQABgAIAAAAIQBm4mefwgAAANsAAAAPAAAA&#10;AAAAAAAAAAAAAAcCAABkcnMvZG93bnJldi54bWxQSwUGAAAAAAMAAwC3AAAA9gIAAAAA&#10;">
                      <v:imagedata r:id="rId23" o:title=""/>
                    </v:shape>
                    <v:shape id="Shape 23" o:spid="_x0000_s1067" type="#_x0000_t75" style="position:absolute;top:25430;width:51540;height:1273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gXGDxgAAANsAAAAPAAAAZHJzL2Rvd25yZXYueG1sRI9bawIx&#10;FITfC/0P4RR8KTVbtSJboywFUSkIXhAfD5uzF7o5WZKoq7++EQp9HGbmG2Y670wjLuR8bVnBez8B&#10;QZxbXXOp4LBfvE1A+ICssbFMCm7kYT57fppiqu2Vt3TZhVJECPsUFVQhtKmUPq/IoO/bljh6hXUG&#10;Q5SulNrhNcJNIwdJMpYGa44LFbb0VVH+szsbBcvvTZG5YzZ6DafCf6ya/blc35XqvXTZJ4hAXfgP&#10;/7VXWsFwDI8v8QfI2S8AAAD//wMAUEsBAi0AFAAGAAgAAAAhANvh9svuAAAAhQEAABMAAAAAAAAA&#10;AAAAAAAAAAAAAFtDb250ZW50X1R5cGVzXS54bWxQSwECLQAUAAYACAAAACEAWvQsW78AAAAVAQAA&#10;CwAAAAAAAAAAAAAAAAAfAQAAX3JlbHMvLnJlbHNQSwECLQAUAAYACAAAACEAuYFxg8YAAADbAAAA&#10;DwAAAAAAAAAAAAAAAAAHAgAAZHJzL2Rvd25yZXYueG1sUEsFBgAAAAADAAMAtwAAAPoCAAAAAA==&#10;">
                      <v:imagedata r:id="rId24" o:title=""/>
                    </v:shape>
                  </v:group>
                </v:group>
                <w10:wrap type="topAndBottom"/>
              </v:group>
            </w:pict>
          </mc:Fallback>
        </mc:AlternateContent>
      </w:r>
      <w:r>
        <w:t>1</w:t>
      </w:r>
      <w:bookmarkEnd w:id="14"/>
    </w:p>
    <w:p w14:paraId="7EAAD1D6"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ascii="Raleway Light" w:eastAsia="Raleway Light" w:hAnsi="Raleway Light" w:cs="Raleway Light"/>
          <w:color w:val="000000"/>
          <w:sz w:val="20"/>
          <w:szCs w:val="20"/>
        </w:rPr>
      </w:pPr>
    </w:p>
    <w:p w14:paraId="7A40FA4C"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ascii="Raleway Light" w:eastAsia="Raleway Light" w:hAnsi="Raleway Light" w:cs="Raleway Light"/>
          <w:color w:val="000000"/>
          <w:sz w:val="20"/>
          <w:szCs w:val="20"/>
        </w:rPr>
      </w:pPr>
    </w:p>
    <w:p w14:paraId="29CF23AE"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85"/>
        <w:rPr>
          <w:rFonts w:ascii="Raleway Light" w:eastAsia="Raleway Light" w:hAnsi="Raleway Light" w:cs="Raleway Light"/>
          <w:color w:val="000000"/>
          <w:sz w:val="20"/>
          <w:szCs w:val="20"/>
        </w:rPr>
      </w:pPr>
    </w:p>
    <w:p w14:paraId="0A989D9C" w14:textId="77777777" w:rsidR="005E456E" w:rsidRDefault="00000000" w:rsidP="00756775">
      <w:pPr>
        <w:pStyle w:val="Titre1"/>
      </w:pPr>
      <w:bookmarkStart w:id="15" w:name="_Toc233295959"/>
      <w:bookmarkStart w:id="16" w:name="_Toc233617843"/>
      <w:bookmarkStart w:id="17" w:name="_Toc235109356"/>
      <w:r w:rsidRPr="00C36364">
        <w:t>INTRODUCTION</w:t>
      </w:r>
      <w:bookmarkEnd w:id="15"/>
      <w:r w:rsidR="00220062">
        <w:t xml:space="preserve"> (use "HEADING </w:t>
      </w:r>
      <w:r w:rsidR="0055719A">
        <w:t>1</w:t>
      </w:r>
      <w:r w:rsidR="00220062">
        <w:t>")</w:t>
      </w:r>
      <w:bookmarkEnd w:id="16"/>
      <w:bookmarkEnd w:id="17"/>
    </w:p>
    <w:p w14:paraId="1BE32385" w14:textId="77777777" w:rsidR="005E456E" w:rsidRDefault="00220062" w:rsidP="00756775">
      <w:pPr>
        <w:pStyle w:val="CIVISPartsubtitle"/>
      </w:pPr>
      <w:r>
        <w:t xml:space="preserve">Subtitle (if </w:t>
      </w:r>
      <w:r w:rsidRPr="00C36364">
        <w:t>needed</w:t>
      </w:r>
      <w:r>
        <w:t>)</w:t>
      </w:r>
      <w:r w:rsidR="0055719A">
        <w:t xml:space="preserve"> - (Use "CIVIS_</w:t>
      </w:r>
      <w:r w:rsidR="00991D1D">
        <w:t>Part_s</w:t>
      </w:r>
      <w:r w:rsidR="0055719A">
        <w:t>ubtitle" style)</w:t>
      </w:r>
    </w:p>
    <w:p w14:paraId="73D6617B" w14:textId="77777777" w:rsidR="005E456E" w:rsidRDefault="005E456E" w:rsidP="00241F2B">
      <w:pPr>
        <w:pStyle w:val="CIVISText"/>
      </w:pPr>
    </w:p>
    <w:p w14:paraId="0266A66C" w14:textId="77777777" w:rsidR="005E456E" w:rsidRDefault="005E456E" w:rsidP="00241F2B">
      <w:pPr>
        <w:pStyle w:val="CIVISText"/>
        <w:sectPr w:rsidR="005E456E" w:rsidSect="002F78AF">
          <w:headerReference w:type="default" r:id="rId25"/>
          <w:pgSz w:w="11910" w:h="16840"/>
          <w:pgMar w:top="2268" w:right="1418" w:bottom="1134" w:left="1418" w:header="1134" w:footer="709" w:gutter="0"/>
          <w:cols w:space="1701"/>
        </w:sectPr>
      </w:pPr>
    </w:p>
    <w:p w14:paraId="370B1EBA" w14:textId="77777777" w:rsidR="005E456E" w:rsidRDefault="00220062" w:rsidP="00756775">
      <w:pPr>
        <w:pStyle w:val="Titre2"/>
      </w:pPr>
      <w:bookmarkStart w:id="18" w:name="_Toc233617844"/>
      <w:bookmarkStart w:id="19" w:name="_Toc235109357"/>
      <w:r>
        <w:lastRenderedPageBreak/>
        <w:t xml:space="preserve">Title (use "Heading </w:t>
      </w:r>
      <w:r w:rsidR="00991D1D">
        <w:t>2</w:t>
      </w:r>
      <w:r>
        <w:t>" style)</w:t>
      </w:r>
      <w:bookmarkEnd w:id="18"/>
      <w:bookmarkEnd w:id="19"/>
    </w:p>
    <w:p w14:paraId="40A6A6D4" w14:textId="77777777" w:rsidR="00E47952" w:rsidRDefault="00E47952" w:rsidP="00E47952">
      <w:pPr>
        <w:pStyle w:val="CIVISText"/>
      </w:pPr>
      <w:r>
        <w:t>Text text text. (use "CIVIS_Text" style).</w:t>
      </w:r>
    </w:p>
    <w:p w14:paraId="545AFB04" w14:textId="77777777" w:rsidR="00220062" w:rsidRDefault="00220062" w:rsidP="00756775">
      <w:pPr>
        <w:pStyle w:val="Titre2"/>
      </w:pPr>
      <w:bookmarkStart w:id="20" w:name="_Toc233617845"/>
      <w:bookmarkStart w:id="21" w:name="_Toc235109358"/>
      <w:r>
        <w:t>Title</w:t>
      </w:r>
      <w:bookmarkEnd w:id="20"/>
      <w:bookmarkEnd w:id="21"/>
    </w:p>
    <w:p w14:paraId="415CA6CA" w14:textId="77777777" w:rsidR="00220062" w:rsidRDefault="00220062" w:rsidP="00220062">
      <w:pPr>
        <w:pStyle w:val="CIVISText"/>
      </w:pPr>
      <w:r>
        <w:t xml:space="preserve">Text text text. </w:t>
      </w:r>
    </w:p>
    <w:p w14:paraId="1A776129" w14:textId="77777777" w:rsidR="00220062" w:rsidRDefault="00220062" w:rsidP="00756775">
      <w:pPr>
        <w:pStyle w:val="Titre2"/>
      </w:pPr>
      <w:bookmarkStart w:id="22" w:name="_Toc233617846"/>
      <w:bookmarkStart w:id="23" w:name="_Toc235109359"/>
      <w:r>
        <w:t>Title</w:t>
      </w:r>
      <w:bookmarkEnd w:id="22"/>
      <w:bookmarkEnd w:id="23"/>
    </w:p>
    <w:p w14:paraId="70D72A33" w14:textId="77777777" w:rsidR="00220062" w:rsidRDefault="00220062" w:rsidP="00220062">
      <w:pPr>
        <w:pStyle w:val="CIVISText"/>
      </w:pPr>
      <w:r>
        <w:t xml:space="preserve">Text text text. </w:t>
      </w:r>
    </w:p>
    <w:p w14:paraId="097ACB3C" w14:textId="77777777" w:rsidR="005E456E" w:rsidRDefault="00220062" w:rsidP="00241F2B">
      <w:pPr>
        <w:pStyle w:val="CIVISText"/>
      </w:pPr>
      <w:r>
        <w:t>Bulleted list (use "CIVIS_List_Bullet" style):</w:t>
      </w:r>
    </w:p>
    <w:p w14:paraId="46D37511" w14:textId="77777777" w:rsidR="005E456E" w:rsidRDefault="00220062" w:rsidP="00220062">
      <w:pPr>
        <w:pStyle w:val="CIVISList-Bullet"/>
      </w:pPr>
      <w:r w:rsidRPr="00220062">
        <w:t>AAAA</w:t>
      </w:r>
    </w:p>
    <w:p w14:paraId="393EF6D3" w14:textId="77777777" w:rsidR="005E456E" w:rsidRDefault="00220062" w:rsidP="00220062">
      <w:pPr>
        <w:pStyle w:val="CIVISList-Bullet"/>
      </w:pPr>
      <w:r>
        <w:t>BBB</w:t>
      </w:r>
    </w:p>
    <w:p w14:paraId="3F8FDAD6" w14:textId="77777777" w:rsidR="005E456E" w:rsidRDefault="00220062" w:rsidP="00220062">
      <w:pPr>
        <w:pStyle w:val="CIVISList-Bullet"/>
      </w:pPr>
      <w:r>
        <w:t>CCCC CCC</w:t>
      </w:r>
    </w:p>
    <w:p w14:paraId="0CCB29F3" w14:textId="77777777" w:rsidR="00220062" w:rsidRDefault="00220062" w:rsidP="00220062">
      <w:pPr>
        <w:pStyle w:val="CIVISText"/>
      </w:pPr>
      <w:r>
        <w:t xml:space="preserve">Text text text. </w:t>
      </w:r>
    </w:p>
    <w:p w14:paraId="6914F976" w14:textId="77777777" w:rsidR="005E456E" w:rsidRPr="00571950" w:rsidRDefault="00220062" w:rsidP="00756775">
      <w:pPr>
        <w:pStyle w:val="Titre3"/>
      </w:pPr>
      <w:r>
        <w:t>Sub-</w:t>
      </w:r>
      <w:r w:rsidRPr="00991D1D">
        <w:t>title</w:t>
      </w:r>
      <w:r>
        <w:t xml:space="preserve"> (use "Heading </w:t>
      </w:r>
      <w:r w:rsidR="00991D1D">
        <w:t>3</w:t>
      </w:r>
      <w:r>
        <w:t>" style)</w:t>
      </w:r>
    </w:p>
    <w:p w14:paraId="64B307D2" w14:textId="77777777" w:rsidR="00220062" w:rsidRDefault="00220062" w:rsidP="00220062">
      <w:pPr>
        <w:pStyle w:val="CIVISText"/>
      </w:pPr>
      <w:r>
        <w:t xml:space="preserve">Text text text. </w:t>
      </w:r>
    </w:p>
    <w:p w14:paraId="433FE8F8" w14:textId="77777777" w:rsidR="00220062" w:rsidRPr="00571950" w:rsidRDefault="00220062" w:rsidP="00756775">
      <w:pPr>
        <w:pStyle w:val="Titre3"/>
      </w:pPr>
      <w:r>
        <w:t>Sub-</w:t>
      </w:r>
      <w:r w:rsidRPr="00220062">
        <w:t>title</w:t>
      </w:r>
    </w:p>
    <w:p w14:paraId="05D9383B" w14:textId="77777777" w:rsidR="00220062" w:rsidRDefault="00220062" w:rsidP="00220062">
      <w:pPr>
        <w:pStyle w:val="CIVISText"/>
      </w:pPr>
      <w:r>
        <w:t xml:space="preserve">Text text text. </w:t>
      </w:r>
    </w:p>
    <w:p w14:paraId="794EE381" w14:textId="77777777" w:rsidR="005E456E" w:rsidRDefault="005E456E">
      <w:pPr>
        <w:jc w:val="both"/>
        <w:rPr>
          <w:rFonts w:cs="Raanana"/>
          <w:sz w:val="18"/>
          <w:szCs w:val="18"/>
        </w:rPr>
      </w:pPr>
    </w:p>
    <w:p w14:paraId="627AD548" w14:textId="77777777" w:rsidR="005E456E" w:rsidRDefault="005E456E">
      <w:pPr>
        <w:jc w:val="both"/>
        <w:rPr>
          <w:rFonts w:eastAsia="Raleway" w:cs="Raleway"/>
          <w:color w:val="414042"/>
          <w:sz w:val="18"/>
          <w:szCs w:val="18"/>
        </w:rPr>
      </w:pPr>
    </w:p>
    <w:p w14:paraId="1D550A18"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04"/>
        <w:rPr>
          <w:rFonts w:ascii="Arimo" w:eastAsia="Arimo" w:hAnsi="Arimo" w:cs="Arimo"/>
          <w:color w:val="000000"/>
          <w:sz w:val="20"/>
          <w:szCs w:val="20"/>
        </w:rPr>
      </w:pPr>
    </w:p>
    <w:p w14:paraId="6270F383"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04"/>
        <w:rPr>
          <w:rFonts w:ascii="Arimo" w:eastAsia="Arimo" w:hAnsi="Arimo" w:cs="Arimo"/>
          <w:color w:val="000000"/>
          <w:sz w:val="20"/>
          <w:szCs w:val="20"/>
        </w:rPr>
        <w:sectPr w:rsidR="005E456E" w:rsidSect="002F78AF">
          <w:headerReference w:type="default" r:id="rId26"/>
          <w:pgSz w:w="11910" w:h="16840"/>
          <w:pgMar w:top="2268" w:right="1418" w:bottom="1134" w:left="1418" w:header="1134" w:footer="709" w:gutter="0"/>
          <w:cols w:space="1701"/>
        </w:sectPr>
      </w:pPr>
    </w:p>
    <w:p w14:paraId="2920C018" w14:textId="6E8FBEE6" w:rsidR="00F67F01" w:rsidRDefault="00F67F01" w:rsidP="00F67F01">
      <w:pPr>
        <w:pStyle w:val="CIVISPartnumber"/>
      </w:pPr>
      <w:r>
        <w:lastRenderedPageBreak/>
        <mc:AlternateContent>
          <mc:Choice Requires="wpg">
            <w:drawing>
              <wp:anchor distT="0" distB="0" distL="0" distR="0" simplePos="0" relativeHeight="251684879" behindDoc="0" locked="0" layoutInCell="1" allowOverlap="1" wp14:anchorId="68761A5B" wp14:editId="15DDF365">
                <wp:simplePos x="0" y="0"/>
                <wp:positionH relativeFrom="column">
                  <wp:posOffset>-130042</wp:posOffset>
                </wp:positionH>
                <wp:positionV relativeFrom="paragraph">
                  <wp:posOffset>-899795</wp:posOffset>
                </wp:positionV>
                <wp:extent cx="6004800" cy="3816000"/>
                <wp:effectExtent l="0" t="0" r="0" b="0"/>
                <wp:wrapTopAndBottom/>
                <wp:docPr id="1927559866" name="Gruppieren 9"/>
                <wp:cNvGraphicFramePr/>
                <a:graphic xmlns:a="http://schemas.openxmlformats.org/drawingml/2006/main">
                  <a:graphicData uri="http://schemas.microsoft.com/office/word/2010/wordprocessingGroup">
                    <wpg:wgp>
                      <wpg:cNvGrpSpPr/>
                      <wpg:grpSpPr bwMode="auto">
                        <a:xfrm>
                          <a:off x="0" y="0"/>
                          <a:ext cx="6004800" cy="3816000"/>
                          <a:chOff x="2343073" y="1871824"/>
                          <a:chExt cx="6005849" cy="3816349"/>
                        </a:xfrm>
                      </wpg:grpSpPr>
                      <wpg:grpSp>
                        <wpg:cNvPr id="73940236" name="Group 112178850"/>
                        <wpg:cNvGrpSpPr/>
                        <wpg:grpSpPr bwMode="auto">
                          <a:xfrm>
                            <a:off x="2343084" y="1871824"/>
                            <a:ext cx="6005829" cy="3816349"/>
                            <a:chOff x="2343073" y="1871824"/>
                            <a:chExt cx="6005849" cy="3816349"/>
                          </a:xfrm>
                        </wpg:grpSpPr>
                        <wps:wsp>
                          <wps:cNvPr id="509191876" name="Rechteck 31"/>
                          <wps:cNvSpPr/>
                          <wps:spPr bwMode="auto">
                            <a:xfrm>
                              <a:off x="2343073" y="1871824"/>
                              <a:ext cx="6005849" cy="3816349"/>
                            </a:xfrm>
                            <a:prstGeom prst="rect">
                              <a:avLst/>
                            </a:prstGeom>
                            <a:noFill/>
                            <a:ln>
                              <a:noFill/>
                            </a:ln>
                          </wps:spPr>
                          <wps:txbx>
                            <w:txbxContent>
                              <w:p w14:paraId="0F22CF51" w14:textId="77777777" w:rsidR="00F67F01" w:rsidRDefault="00F67F01" w:rsidP="00F67F01"/>
                            </w:txbxContent>
                          </wps:txbx>
                          <wps:bodyPr spcFirstLastPara="1" wrap="square" lIns="91423" tIns="91423" rIns="91423" bIns="91423" anchor="ctr" anchorCtr="0">
                            <a:noAutofit/>
                          </wps:bodyPr>
                        </wps:wsp>
                        <wpg:grpSp>
                          <wpg:cNvPr id="1050757820" name="Group 1353450712"/>
                          <wpg:cNvGrpSpPr/>
                          <wpg:grpSpPr bwMode="auto">
                            <a:xfrm>
                              <a:off x="2343084" y="1871824"/>
                              <a:ext cx="6005824" cy="3816349"/>
                              <a:chOff x="0" y="0"/>
                              <a:chExt cx="6005824" cy="3816349"/>
                            </a:xfrm>
                          </wpg:grpSpPr>
                          <wps:wsp>
                            <wps:cNvPr id="1105764596" name="Rechteck 33"/>
                            <wps:cNvSpPr/>
                            <wps:spPr bwMode="auto">
                              <a:xfrm>
                                <a:off x="0" y="0"/>
                                <a:ext cx="6005824" cy="3816349"/>
                              </a:xfrm>
                              <a:prstGeom prst="rect">
                                <a:avLst/>
                              </a:prstGeom>
                              <a:noFill/>
                              <a:ln>
                                <a:noFill/>
                              </a:ln>
                            </wps:spPr>
                            <wps:txbx>
                              <w:txbxContent>
                                <w:p w14:paraId="457809E7" w14:textId="77777777" w:rsidR="00F67F01" w:rsidRDefault="00F67F01" w:rsidP="00F67F01"/>
                              </w:txbxContent>
                            </wps:txbx>
                            <wps:bodyPr spcFirstLastPara="1" wrap="square" lIns="91423" tIns="91423" rIns="91423" bIns="91423" anchor="ctr" anchorCtr="0">
                              <a:noAutofit/>
                            </wps:bodyPr>
                          </wps:wsp>
                          <pic:pic xmlns:pic="http://schemas.openxmlformats.org/drawingml/2006/picture">
                            <pic:nvPicPr>
                              <pic:cNvPr id="828267119" name="Shape 21"/>
                              <pic:cNvPicPr/>
                            </pic:nvPicPr>
                            <pic:blipFill rotWithShape="1">
                              <a:blip r:embed="rId19">
                                <a:alphaModFix/>
                              </a:blip>
                              <a:stretch/>
                            </pic:blipFill>
                            <pic:spPr bwMode="auto">
                              <a:xfrm>
                                <a:off x="0" y="0"/>
                                <a:ext cx="5154075" cy="2548114"/>
                              </a:xfrm>
                              <a:prstGeom prst="rect">
                                <a:avLst/>
                              </a:prstGeom>
                              <a:noFill/>
                              <a:ln>
                                <a:noFill/>
                              </a:ln>
                            </pic:spPr>
                          </pic:pic>
                          <pic:pic xmlns:pic="http://schemas.openxmlformats.org/drawingml/2006/picture">
                            <pic:nvPicPr>
                              <pic:cNvPr id="1899648720" name="Shape 22"/>
                              <pic:cNvPicPr/>
                            </pic:nvPicPr>
                            <pic:blipFill rotWithShape="1">
                              <a:blip r:embed="rId20">
                                <a:alphaModFix/>
                              </a:blip>
                              <a:stretch/>
                            </pic:blipFill>
                            <pic:spPr bwMode="auto">
                              <a:xfrm>
                                <a:off x="5149049" y="11"/>
                                <a:ext cx="856588" cy="3815993"/>
                              </a:xfrm>
                              <a:prstGeom prst="rect">
                                <a:avLst/>
                              </a:prstGeom>
                              <a:noFill/>
                              <a:ln>
                                <a:noFill/>
                              </a:ln>
                            </pic:spPr>
                          </pic:pic>
                          <pic:pic xmlns:pic="http://schemas.openxmlformats.org/drawingml/2006/picture">
                            <pic:nvPicPr>
                              <pic:cNvPr id="152422137" name="Shape 23"/>
                              <pic:cNvPicPr/>
                            </pic:nvPicPr>
                            <pic:blipFill rotWithShape="1">
                              <a:blip r:embed="rId21">
                                <a:alphaModFix/>
                              </a:blip>
                              <a:stretch/>
                            </pic:blipFill>
                            <pic:spPr bwMode="auto">
                              <a:xfrm>
                                <a:off x="0" y="2543097"/>
                                <a:ext cx="5154075" cy="1272907"/>
                              </a:xfrm>
                              <a:prstGeom prst="rect">
                                <a:avLst/>
                              </a:prstGeom>
                              <a:noFill/>
                              <a:ln>
                                <a:noFill/>
                              </a:ln>
                            </pic:spPr>
                          </pic:pic>
                        </wpg:grpSp>
                      </wpg:grpSp>
                    </wpg:wgp>
                  </a:graphicData>
                </a:graphic>
                <wp14:sizeRelH relativeFrom="margin">
                  <wp14:pctWidth>0</wp14:pctWidth>
                </wp14:sizeRelH>
                <wp14:sizeRelV relativeFrom="margin">
                  <wp14:pctHeight>0</wp14:pctHeight>
                </wp14:sizeRelV>
              </wp:anchor>
            </w:drawing>
          </mc:Choice>
          <mc:Fallback>
            <w:pict>
              <v:group w14:anchorId="68761A5B" id="_x0000_s1068" style="position:absolute;left:0;text-align:left;margin-left:-10.25pt;margin-top:-70.85pt;width:472.8pt;height:300.45pt;z-index:251684879;mso-wrap-distance-left:0;mso-wrap-distance-right:0;mso-width-relative:margin;mso-height-relative:margin" coordorigin="23430,18718" coordsize="60058,3816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yXTAa+gMAAEEQAAAOAAAAZHJzL2Uyb0RvYy54bWzsV11v2zYUfR+w/0Do&#10;vbFISdYH4hTFsgQFutVoN/SZpimLqCRyJB07/36XpPydpG0GBxnQBxu8Enl17+G5h5eXb9ddi+64&#10;NkL2kwhfxBHiPZNz0S8m0d9/3bwpImQs7ee0lT2fRPfcRG+vfv3lcqUqTmQj2znXCJz0plqpSdRY&#10;q6rRyLCGd9RcSMV7eFlL3VELpl6M5pquwHvXjkgcj0crqedKS8aNgafX4WV05f3XNWf2Y10bblE7&#10;iSA26/+1/5+5/9HVJa0WmqpGsCEM+owoOip6+OjW1TW1FC21OHHVCaalkbW9YLIbyboWjPscIBsc&#10;H2Vzq+VS+VwW1WqhtjABtEc4Pdst+/PuVqvPaqoBiZVaABbeQrPVH3IOG0aXVvrM1rXuXIYQM1p7&#10;AO+3APK1RQwejuM4LWLAmcG7pMBgDxCzBvbBrSNJmsR5EiGYgYscFyQNm8Ca33desiItd14SMCC8&#10;Ea1CEKO9QPeiDkPIaKqRmE+iPCnTmCTjCPW0g1Q8nAhjgvOiyHxgztGzIfCpFOlpKntwZAU5TYRW&#10;Z4UDKsnsyGL+G1k+N1Rxz0HjkBqgzeISl7B9W2w/cdZYzr6iBLutWik/e8srUxmg2DdJ9Sg5DhB9&#10;ihq0UtrYWy475AaTSIMEeP7Suw/GBhZtpjg69/JGtC08p1XbHzwAurknQLYQfcjKrmdrzy6cbxKd&#10;yfk9JGcUuxHwzQ/U2CnVICM4QiuQlklk/llSzSPUvu9hO0qcEigAu2/ofWO2b9CeNRIUi1kdoWD8&#10;Zr2ChWjfQYHWwmfmIg3BDGEDD56oDxxncZ7lBYGCPaiQJEtSeIVJyPD8JQI1tFGModb3SgSi2ynN&#10;kUqAeByvfFQlXqAsMECaj9OsfKAukg1doIp+tC4OIDiohacAeMFaKDbJvfJaUIJV8BtOUhidiOO3&#10;Ow5YZZeumkPX0n2Xj47qr0v1Bg59Ra2YiVbYe9/AgDa5oPq7qWBTHYydzhakIOMcYzhDQoV6OUbE&#10;i6xb56a6hU7YTvzMWqGcuiEt7RdhG7/YyZJTDvdySAHU5KifeACF0KtcS7bseG9D86V5C9nI3jRC&#10;mQjpinczDievfj8PH6Gtaig0EjdiHaTXfdV93VjNLWs2YW8iDfl/11nxYE1kOEtB04IokCwtMPbt&#10;xVYUzlATDnYX8bADYIYsYPC/4RkuynKcFvnuKBiI5o8Al+GrJRrxbD4j0TKclrHrOVzH6guPVhsN&#10;LrJxVsAVZzi9srL0Mv+TbrApjjWPyBrOSEoITvIjWfPgvWq2JedmW5A1kK4kLn2HuSPbgbhhkpMy&#10;9jNemm2765dvM4c74zCGeyqMDi7C+7aftbv5X/0LAAD//wMAUEsDBAoAAAAAAAAAIQChfeFkBJoA&#10;AASaAAAUAAAAZHJzL21lZGlhL2ltYWdlMS5wbmeJUE5HDQoaCgAAAA1JSERSAAAIAwAAA/YIBgAA&#10;AJhcxs0AAAMAUExURQAAALFeYbVmZ7lubrx2dcF0doCdd8R6fMF+fYehfceBgo2lg8SHhf3YhsqJ&#10;ibjZiZSqiv3ajMmQjbzbj82QkJuvkP3bk8yYlb/dltGYl6K0mP3em8TfnNSgntGin6m5oHF4of3g&#10;osjho3h+pdeoprG/p9WsqH+Eqf/iqc3jq4eLrtqwrrnEr//lsdHmsY2Rstq2st64tpWYt//nt8DL&#10;uNXouZ2fvN7BveHBv/7pv8jRwdnqwaWow/7sxuXKx+TLx66wyN7tyImdydHXyY+hzLa4zf7uzZWm&#10;z+Lvz+nT0djd0Zur0unW08DB1KKx1f7w1efx16m22MjJ2bC82u3d2+Dk2/7y3Orz3bjC3u/h3tHR&#10;377H4P/148bO5PLm5ejr5e725dzc5szT6NTa6//467vQ7PXu7L/T7ebm7fP47cPV7sfY79zg7/jx&#10;7/Pz78va8M/d8eTm8dLf8tbi89rl9Pj79P/79PHx9d7o9uPq9uzu9uft+Ovw+fP1+e/z+vP2+/j6&#10;/f///w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NQDmaIAAAAGYktHRAD/AP8A&#10;/6C9p5MAAAAJcEhZcwAADsQAAA7EAZUrDhsAACAASURBVHic7N3Rb931ecfxp011UlMfY+LEENcE&#10;7BiaNlagLWHRRKIgLliG1hSEtFXqFOWm6p807aaqVIlqq5qBtNJIQ81SSimUiqVumxAnLk6wwcHh&#10;YJs6PiLKLtZICC0Q4Jzz/Z3n93r9Afbnwne/t7/P565du3YtAAAAAAAAAIA0Pl96AAAAAAAAAADQ&#10;WWIAAAAAAAAAAEhGDAAAAAAAAAAAyYgBAAAAAAAAACAZMQAAAAAAAAAAJCMGAAAAAAAAAIBkxAAA&#10;AAAAAAAAkIwYAAAAAAAAAACSEQMAAAAAAAAAQDJiAAAAAAAAAABIRgwAAAAAAAAAAMmIAQAAAAAA&#10;AAAgGTEAAAAAAAAAACQjBgAAAAAAAACAZMQAAAAAAAAAAJCMGAAAAAAAAAAAkhEDAAAAAAAAAEAy&#10;YgAAAAAAAAAASEYMAAAAAAAAAADJiAEAAAAAAAAAIBkxAAAAAAAAAAAkIwYAAAAAAAAAgGTEAAAA&#10;AAAAAACQjBgAAAAAAAAAAJIRAwAAAAAAAABAMmIAAAAAAAAAAEhGDAAAAAAAAAAAyYgBAAAAAAAA&#10;ACAZMQAAAAAAAAAAJCMGAAAAAAAAAIBkxAAAAAAAAAAAkIwYAAAAAAAAAACSEQMAAAAAAAAAQDJi&#10;AAAAAAAAAABIRgwAAAAAAAAAAMmIAQAAAAAAAAAgGTEAAAAAAAAAACQjBgAAAAAAAACAZMQAAAAA&#10;AAAAAJCMGAAAAAAAAAAAkhEDAAAAAAAAAEAyYgAAAAAAAAAASEYMAAAAAAAAAADJiAEAAAAAAAAA&#10;IBkxAAAAAAAAAAAkIwYAAAAAAAAAgGTEAAAAAAAAAACQjBgAAAAAAAAAAJIRAwAAAAAAAABAMmIA&#10;AAAAAAAAAEhGDAAAAAAAAAAAyYgBAAAAAAAAACAZMQAAAAAAAAAAJCMGAAAAAAAAAIBkxAAAAAAA&#10;AAAAkIwYAAAAAAAAAACSEQMAAAAAAAAAQDJiAAAAAAAAAABIRgwAAAAAAAAAAMmIAQAAAAAAAAAg&#10;GTEAAAAAAAAAACQjBgAAAAAAAACAZMQAAAAAAAAAAJCMGAAAAAAAAAAAkhEDAAAAAAAAAEAyYgAA&#10;AAAAAAAASEYMAAAAAAAAAADJiAEAAAAAAAAAIBkxAAAAAAAAAAAkIwYAAAAAAAAAgGTEAAAAAAAA&#10;AACQjBgAAAAAAAAAAJIRAwAAAAAAAABAMmIAAAAAAAAAAEhGDAAAAAAAAAAAyYgBAAAAAAAAACAZ&#10;MQAAAAAAAAAAJCMGAAAAAAAAAIBkxAAAAAAAAAAAkIwYAAAAAAAAAACSEQMAAAAAAAAAQDJiAAAA&#10;AAAAAABIRgwAAAAAAAAAAMmIAQAAAAAAAAAgGTEAAAAAAAAAACQjBgAAAAAAAACAZMQAAAAAAAAA&#10;AJCMGAAAAAAAAAAAkhEDAAAAAAAAAEAyYgAAAAAAAAAASEYMAAAAAAAAAADJiAEAAAAAAAAAIBkx&#10;AAAAAAAAAAAkIwYAAAAAAAAAgGTEAAAAAAAAAACQjBgAAAAAAAAAAJIRAwAAAAAAAABAMmIAAAAA&#10;AAAAAEhGDAAAAAAAAAAAyYgBAAAAAAAAACAZMQAAAAAAAAAAJCMGAAAAAAAAAIBkxAAAAAAAAAAA&#10;kIwYAAAAAAAAAACSEQMAAAAAAAAAQDJiAAAAAAAAAABIRgwAAAAAAAAAAMmIAQAAAAAAAAAgGTEA&#10;AAAAAAAAACQjBgAAAAAAAACAZMQAAAAAAAAAAJCMGAAAAAAAAAAAkhEDAAAAAAAAAEAyYgAAAAAA&#10;AAAASEYMAAAAAAAAAADJiAEAAAAAAAAAIBkxAAAAAAAAAAAkIwYAAAAAAAAAgGTEAAAAAAAAAACQ&#10;jBgAAAAAAAAAAJIRAwAAAAAAAABAMmIAAAAAAAAAAEhGDAAAAAAAAAAAyYgBAAAAAAAAACAZMQAA&#10;AAAAAAAAJCMGAAAAAAAAAIBkxAAAAAAAAAAAkIwYAAAAAAAAAACSEQMAAAAAAAAAQDJiAAAAAAAA&#10;AABIRgwAAAAAAAAAAMmIAQAAAAAAAAAgGTEAAAAAAAAAACQjBgAAAAAAAACAZMQAAAAAAAAAAJCM&#10;GAAAAAAAAAAAkhEDAAAAAAAAAEAyYgAAAAAAAAAASEYMAAAAAAAAAADJiAEAAAAAAAAAIBkxAAAA&#10;AAAAAAAkIwYAAAAAAAAAgGTEAAAAAAAAAACQjBgAAAAAAAAAAJIRAwAAAAAAAABAMmIAAAAAAAAA&#10;AEhGDAAAAAAAAAAAyYgBAAAAAAAAACAZMQAAAAAAAAAAJCMGAAAAAAAAAIBkxAAAAAAAAAAAkIwY&#10;AAAAAAAAAACSEQMAAAAAAAAAQDJiAAAAAAAAAABIRgwAAAAAAAAAAMmIAQAAAAAAAAAgGTEAAAAA&#10;AAAAACQjBgAAAAAAAACAZMQAAAAAAAAAAJCMGAAAAAAAAAAAkhEDAAAAAAAAAEAyYgAAAAAAAAAA&#10;SEYMAAAAAAAAAADJiAEAAAAAAAAAIBkxAAAAAAAAAAAkIwYAAAAAAAAAgGTEAAAAAAAAAACQjBgA&#10;AAAAAAAAAJIRAwAAAAAAAABAMmIAAAAAAAAAAEhGDAAAAAAAAAAAyYgBAAAAAAAAACAZMQAAAAAA&#10;AAAAJCMGAAAAAAAAAIBkxAAAAAAAAAAAkIwYAAAAAAAAAACSEQMAAAAAAAAAQDJiAAAAAAAAAABI&#10;RgwAAAAAAAAAAMmIAQAAAAAAAAAgGTEAAAAAAAAAACQjBgAAAAAAAACAZMQAAAAAAAAAAJCMGAAA&#10;AAAAAAAAkhEDAAAAAAAAAEAyYgAAAAAAAAAASEYMAAAAAAAAAADJiAEAAAAAAAAAIBkxAAAAAAAA&#10;AAAkIwYAAAAAAAAAgGTEAAAAAAAAAACQjBgAAAAAAAAAAJIRAwAAAAAAAABAMmIAAAAAAAAAAEhG&#10;DAAAAAAAAAAAyYgBAAAAAAAAACAZMQAAAAAAAAAAJCMGAAAAAAAAAIBkxAAAAAAAAAAAkIwYAAAA&#10;AAAAAACSEQMAAAAAAAAAQDJiAAAAAAAAAABIRgwAAAAAAAAAAMmIAQAAAAAAAAAgGTEAAAAAAAAA&#10;ACQjBgAAAAAAAACAZMQAAAAAAAAAAJCMGAAAAAAAAAAAkhEDAAAAAAAAAEAyYgAAAAAAAAAASEYM&#10;AAAAAAAAAADJiAEAAAAAAAAAIBkxAAAAAAAAAAAkIwYAAAAAAAAAgGTEAAAAAAAAAACQjBgAAAAA&#10;AAAAAJIRAwAAAAAAAABAMmIAAAAAAAAAAEhGDAAAAAAAAAAAyYgBAAAAAAAAACAZMQAAAAAAAAAA&#10;JCMGAAAAAAAAAIBkxAAAAAAAAAAAkIwYAAAAAAAAAACSEQMAAAAAAAAAQDJiAAAAAAAAAABIRgwA&#10;AAAAAAAAAMmIAQAAAAAAAAAgGTEAAAAAAAAAACQjBgAAAAAAAACAZMQAAAAAAAAAAJCMGAAAAAAA&#10;AAAAkhEDAAAAAAAAAEAyYgAAAAAAAAAASEYMAAAAAAAAAADJiAEAAAAAAAAAIBkxAAAAAAAAAAAk&#10;IwYAAAAAAAAAgGTEAAAAAAAAAACQjBgAAAAAAAAAAJIRAwAAAAAAAABAMmIAAAAAAAAAAEhGDAAA&#10;AAAAAAAAyYgBAAAAAAAAACAZMQAAAAAAAAAAJCMGAAAAAAAAAIBkvlB6AAAAAAAA9JONlVa8Oz8f&#10;773xRrx/5Uqsv/lWvH9lIyIi1i4u3NTPaDQHo3HrUERENO/eERERt+7cGQMjW6O5faw7wwGAWvnc&#10;tWvXrpUeAQAAAAAAVXT9w/+7587F6p/nY33p7bjabnf99w6Oj8Utd4zG0ORENMd3CAQAgE9MDAAA&#10;AAAAAB9w+fxsLP/+99E6czbWLy2XnhMREQPbRqJ5150xNDkRY3v3lZ4DAPQBMQAAAAAAALW3NHMq&#10;Lr3ySqy+fjHaq2ul53ykTY1GDN87Gbd97avCAADghsQAAAAAAADU0uriQrz50m9i+X9mKh8A3Mj1&#10;MGD7/v2xZXKq9BwAoELEAAAAAAAA1MrSzKl481cvRGt2rvSUjhocH4utX78vdhw4WHoKAFABYgAA&#10;AAAAAGph/uSJWDjxy759BeBmNZqDMXZwvygAAGpODAAAAAAAQGp1iQA+bFOjEXc++ogoAABqSgwA&#10;AAAAAEBKSzOn4vWf/TzWLy2XnlKUlwIAoJ7EAAAAAAAApLK6uBBzzzwTrdm50lMqZXB8LO7+h8di&#10;y+RU6SkAQA+IAQAAAAAASOPs08di6aXfxdV2u/SUyhp94P6YOHQoNg8Nl54CAHSRGAAAAAAAgL53&#10;+fxsnPvJT2t/EuBmNZqDMfnE4Rid3lN6CgDQJWIAAAAAAAD62tzxZ+PCf50oPaMvjT5wf+z6x++U&#10;ngEAdIEYAAAAAACAvrSx0oozT/04WrNzpaf0tYFtI7Hrn78bze1jpacAAB0kBgAAAAAAoO9cPj8b&#10;r/3oqWivrpWeksKmRiMmvv1YjO3dV3oKANAhYgAAAAAAAPrK/MkTceH4c3G13S49JZ3tD+2Lew4/&#10;XnoGANABYgAAAAAAAPrG2aePxeLzL5aekdrI9K7YfeRo6RkAwGckBgAAAAAAoC/84Yc/iOWZ06Vn&#10;1MLAtpHY8/3vxeah4dJTAIBP6fOlBwAAAAAAwMcRAvTW+qXlOPUv/xobK63SUwCAT0kMAAAAAABA&#10;pQkByhAEAEB/EwMAAAAAAFBZQoCyBAEA0L/EAAAAAAAAVJIQoBoEAQDQn8QAAAAAAABUjhCgWq4H&#10;AQBA/xADAAAAAABQKWefPiYEqKD1S8vxhx/+oPQMAOAmiQEAAAAAAKiM+ZMnYvH5F0vP4AaWZ07H&#10;2aePlZ4BANwEMQAAAAAAAJVw+fxsXDj+XOkZfIzF51+M+ZMnSs8AAD6GGAAAAAAAgOI2Vlrx2o+e&#10;iqvtdukp3IQLx5+Ly+dnS88AAD6CGAAAAAAAgOLOPPXjaK+ulZ7BTbrabse5n/w0NlZapacAADcg&#10;BgAAAAAAoKi5489Ga3au9Aw+ofVLyzH37LOlZwAANyAGAAAAAACgmNXFhVg4+ULpGXxKS799NRZe&#10;frH0DADg/yEGAAAAAACgmLP/9u9xtd0uPYPPYO4//tO5AACoIDEAAAAAAABFzB1/NtYuLpSewWd0&#10;td12LgAAKkgMAAAAAABAz22stJwHSGTpt6/G0syp0jMAgA8QAwAAAAAA0HOzx445D5DM6z/7eekJ&#10;AMAHiAEAAAAAAOippZlTsTxzuvQMOmz90nLMnzxRegYA8FdiAAAAAAAAeuric78oPYEuuXD8udhY&#10;aZWeAQCEGAAAAAAAgB5amjkVaxcXSs+gS6622zH/C7EHAFSBGAAAAAAAgJ7xKkB+Sy/9zusAAFAB&#10;YgAAAAAAAHrCqwD14HUAAKgGMQAAAAAAAD3hVYD68DoAAJQnBgAAAAAAoOu8ClAvV9vteOvVV0vP&#10;AIBaEwMAAAAAANB1l155pfQEemzhxC9LTwCAWhMDAAAAAADQVRsrrVieOV16Bj3WXl2LpZlTpWcA&#10;QG2JAQAAAAAA6KqFX/+69AQK8SIEAJQjBgAAAAAAoKve+s1vS0+gkOWZ07Gx0io9AwBqSQwAAAAA&#10;AEDXXD4/G+3VtdIzKOitV18tPQEAakkMAAAAAABA1yy9/HLpCRTW+tPp0hMAoJbEAAAAAAAAdE3r&#10;zGzpCRTWmp1zKgAAChADAAAAAADQFU4EcN3yGa8DAECviQEAAAAAAOiKd8+eLT2Binjnj38qPQEA&#10;akcMAAAAAABAV7xz+rXSE6iI1dcvlp4AALUjBgAAAAAAoCvWLi6UnkBFtFfXYnXR3wMA9JIYAAAA&#10;AACAjluaOVV6AhXzzlkvRQBAL4kBAAAAAADouHfPnSs9gYpZnZsrPQEAakUMAAAAAABAx62/+Vbp&#10;CVTMX966VHoCANSKGAAAAAAAgI7z4ZcPW7+0XHoCANSKGAAAAAAAgI5rr66VnkAFXT4/W3oCANSG&#10;GAAAAAAAgI5amjlVegIVdWX57dITAKA2xAAAAAAAAHTU++t/KT2BinpvYbH0BACoDTEAAAAAAAAd&#10;5YMvN9JutUpPAIDaEAMAAAAAANBRV69cKT2BitporZSeAAC1IQYAAAAAAKCj/vLmUukJVNTVjY3S&#10;EwCgNsQAAAAAAABAT6xfWi49AQBqQwwAAAAAAEBH+e9vAIDyxAAAAAAAAHSU//4GAChPDAAAAAAA&#10;APTMxkqr9AQAqAUxAAAAAAAA0DPvzs+XngAAtSAGAAAAAAAAAIBkxAAAAAAAAAAAkIwYAAAAAAAA&#10;AACSEQMAAAAAAAA9MzCytfQEAKgFMQAAAAAAANAzze1jpScAQC2IAQAAAAAA6KjBcR97AQBKEwMA&#10;AAAAAAAAQDJiAAAAAAAAoCcazcHSEwCgNsQAAAAAAAB0VPPuHaUnUFGNW4dKTwCA2hADAAAAAAAA&#10;PfGFL24uPQEAakMMAAAAAABAR31pbHvpCVTUwB23l54AALUhBgAAAAAAoKO+OLK19AQqavNtt5We&#10;AAC1IQYAAAAAAKCjtkxOlZ5ARX1xy5bSEwCgNsQAAAAAAAB03MC2kdITqKDR6T2lJwBAbYgBAAAA&#10;AADouFtu31Z6AhUjEAGA3hIDAAAAAADQcbfccUfpCVSMQAQAeksMAAAAAABAx33py18uPYGKEYgA&#10;QG+JAQAAAAAA6Di34fmwW++5p/QEAKgVMQAAAAAAAF0xPDVRegIV0WgOxpbJqdIzAKBWxAAAAAAA&#10;AHRF8+67Sk+gIpp3jZeeAAC1IwYAAAAAAKArPAvPdc0Jr0QAQK+JAQAAAAAA6Iotk1PRaA6WnkEF&#10;3H7//aUnAEDtiAEAAAAAAOia4a+4E193w1MTsXlouPQMAKgdMQAAAAAAAF0zundv6QkUNvzVXaUn&#10;AEAtiQEAAAAAAOgapwJwIgAAyhADAAAAAADQVbf/zQOlJ1DIyPQuJwIAoBAxAAAAAAAAXbV1z32l&#10;J1DItm9+s/QEAKgtMQAAAAAAAF3V3D4WI9PuxtdNozkYo9N7Ss8AgNoSAwAAAAAA0HX+Q7x+xg7u&#10;Lz0BAGpNDAAAAAAAQNeNTu+JwfGx0jPokU2NRuw4cLD0DACoNTEAAAAAAAA9sfXr95WeQI+MPviN&#10;0hMAoPbEAAAAAAAA9MSOAwej0RwsPYMu29RoxI6HHy49AwBqTwwAAAAAAEDPuCOf3+iD34jNQ8Ol&#10;ZwBA7YkBAAAAAADomR0HDsbg+FjpGXSJVwEAoDrEAAAAAAAA9NT4Iz4WZ3Xno494FQAAKkIMAAAA&#10;AABAT41O74nhqYnSM+iwgW0jsePAwdIzAIC/EgMAAAAAANBzE9/6VmxqNErPoIPu+vu/Kz0BAPgA&#10;MQAAAAAAAD3X3D4WYwf+tvQMOmT0gftjdHpP6RkAwAeIAQAAAAAAKGLi0UMxsG2k9Aw+o0ZzMCYO&#10;HSo9AwD4EDEAAAAAAADF7HzyCecC+tzkE4dj89Bw6RkAwIeIAQAAAAAAKGbL5JRzAX3MeQAAqC4x&#10;AAAAAAAARU08eiiGpyZKz+ATGtg24jwAAFSYGAAAAAAAgOK+8p1/ikZzsPQMbtKmRiN2PvmE8wAA&#10;UGFiAAAAAAAAits8NBz3fvc7sanRKD2FmzDx7cdiy+RU6RkAwEcQAwAAAAAAUAlbJqfizkcfKT2D&#10;j7H9oX0xtndf6RkAwMcQAwAAAAAAUBk7DhyM7Q/50FxVI9O74p7Dj5eeAQDcBDEAAAAAAACVcs/h&#10;x2NkelfpGXzIwLaR2H3kaOkZAMBNEgMAAAAAAFA5u48cFQRUyMC2kdjz/e+VngEAfAJiAAAAAAAA&#10;Kmn3kaMxOD5WekbtXQ8BNg8Nl54CAHwCYgAAAAAAACpr99EjgoCChAAA0L8+d+3atWulRwAAAAAA&#10;wEf5ww9/EMszp0vPqBUhAAD0Ny8DAAAAAABQebuPHI2R6V2lZ9SGEAAA+p+XAQAAAAAA6Btnnz4W&#10;i8+/WHpGaiPTu2L3kaOlZwAAn5EYAAAAAACAvjJ/8kRcOP5cXG23S09JZ/tD++Kew4+XngEAdIAY&#10;AAAAAACAvnP5/Gy89qOnor26VnpKCpsajZj49mMxtndf6SkAQIeIAQAAAAAA6EsbK60489SPozU7&#10;V3pKXxvYNhI7n3witkxOlZ4CAHSQGAAAAAAAgL42d/zZWDj5grMBn8LoA/fHxKFDsXlouPQUAKDD&#10;xAAAAAAAAPS9y+dn49xPfhrrl5ZLT+kLjeZgTD5xOEan95SeAgB0iRgAAAAAAIA0zj59LJZe+p1X&#10;Aj6C1wAAoB7EAAAAAAAApLK6uBBzzzwTrdm50lMqZXB8LMYfedhrAABQE2IAAAAAAABSWpo5Fa//&#10;7Oe1Px3QaA7G2MH9sePAwdJTAIAeEgMAAAAAAJDa/MkTsXDil9FeXSs9pac2NRox+uA3YsfDDzsJ&#10;AAA1JAYAAAAAAKAW6hIFNJqDMXLftAgAAGpODAAAAAAAQK0szZyKN3/1QrRm50pP6aiBbSNx+74H&#10;nQMAACJCDAAAAAAAQE2tLi7EGyf/O1pnZvv2tYBNjUYM3zsZ2/fvjy2TU6XnAAAVIgYAAAAAAKD2&#10;Fl5+Md7545+i9dr5uNpul57zka4HALd97asxtndf6TkAQEWJAQAAAAAA4AMun5+NpZdfjtXXL8T6&#10;peXScyLi/04ANO+6M4YmJwQAAMBNEQMAAAAAAMANbKy0YvnM6XhvYTFW/zwf60tv9+TlgMHxsbjl&#10;jtEYmpyIka/sis1Dw13/nQBALmIAAAAAAAD4BFYXF2J9+e1474034v0rV2L1z/MREdF+dyXaq2s3&#10;9TMazcFo3DoUERHNu3dERMStO3fGwMjWaG4f685wAKBWxAAAAAAAAAAAkMznSw8AAAAAAAAAADpL&#10;DAAAAAAAAAAAyYgBAAAAAAAAACAZMQAAAAAAAAAAJCMGAAAAAAAAAIBkxAAAAAAAAAAAkIwYAAAA&#10;AAAAAACSEQMAAAAAAAAAQDJiAAAAAAAAAABIRgwAAAAAAAAAAMmIAQAAAAAAAAAgGTEAAAAAAAAA&#10;ACQjBgAAAAAAAACAZMQAAAAAAAAAAJCMGAAAAAAAAAAAkhEDAAAAAAAAAEAyYgAAAAAAAAAASEYM&#10;AAAAAAAAAADJiAEAAAAAAAAAIBkxAAAAAAAAAAAkIwYAAAAAAAAAgGTEAAAAAAAAAACQjBgAAAAA&#10;AAAAAJIRAwAAAAAAAABAMmIAAAAAAAAAAEhGDAAAAAAAAAAAyYgBAAAAAAAAACAZMQAAAAAAAAAA&#10;JCMGAAAAAAAAAIBkxAAAAAAAAAAAkIwYAAAAAAAAAACSEQMAAAAAAAAAQDJiAAAAAAAAAABIRgwA&#10;AAAAAAAAAMmIAQAAAAAAAAAgGTEAAAAAAAAAACQjBgAAAAAAAACAZMQAAAAAAAAAAJCMGAAAAAAA&#10;AAAAkhEDAAAAAAAAAEAyYgAAAAAAAAAASEYMAAAAAAAAAADJiAEAAAAAAAAAIBkxAAAAAAAAAAAk&#10;IwYAAAAAAAAAgGTEAAAAAAAAAACQjBgAAAAAAAAAAJIRAwAAAAAAAABAMmIAAAAAAAAAAEhGDAAA&#10;AAAAAAAAyYgBAAAAAAAAACAZMQAAAAAAAAAAJCMGAAAAAAAAAIBkxAAAAAAAAAAAkIwYAAAAAAAA&#10;AACSEQMAAAAAAAAAQDJiAAAAAAAAAABIRgwAAAAAAAAAAMmIAQAAAAAAAAAgGTEAAAAAAAAAACQj&#10;BgAAAAAAAACAZMQAAAAAAAAAAJCMGAAAAAAAAAAAkhEDAAAAAAAAAEAyYgAAAAAAAAAASEYMAAAA&#10;AAAAAADJiAEAAAAAAAAAIBkxAAAAAAAAAAAkIwYAAAAAAAAAgGTEAAAAAAAAAACQjBgAAAAAAAAA&#10;AJIRAwAAAAAAAABAMmIAAAAAAAAAAEhGDAAAAP/L3r0Gx33f973/AoRxIQASIACKd4qkKIkifZPk&#10;WFISNZIdO3LrnKY+x25OTy7PMm0zk0yfNHPOTKdPzkx7HpxpnmRO2jR14za247qW7NiU7NC62bqS&#10;1I2kRJHgFSBI3LG47mq5ex7IcixbJAEQ2N/+d1+vZ4Yk8O0ZQQB2P//fDwAAAACgxhgDAAAAAAAA&#10;AECNMQYAAAAAAAAAgBpjDAAAAAAAAAAANaYpdQAAAEDNyo9GuTD1/o8VpyLeyd38527ZGNHY8r4P&#10;NTSvj2jpvfnPDQAAAEDmGQMAAAAs1s++uT9/MSIiGkoLUcqPvPuxUj6iMJIoLqL88x9o7vvpYKCx&#10;pS/Kja3vfrxte0RENLRtimhqr1wgAAAAABXTUC6Xf+H1IgAAgLpUnI3y/OWfPr3fUMxF6Z2piHem&#10;Iq5Op65bPWs6Iz60Pho/tD7KTesiPrQuomm9sQAAAABAhhkDAAAA9WduIMrv5CLyw3//hv/CQOqq&#10;6tTYHNG88e+HAm3bXUcAAAAAkAHGAAAAQE0rT/dHFIajIT/iTf+V1rrt3esHWja+e5JA557URQAA&#10;AAD8hDEAAABQM973xn9+OKIwkjqp/vzMQKChZWPE2m2piwAAAADqkjEAAACQTfnRKC8MR8P8hSjl&#10;RzzxX61+cs1AQ9v2d68YcHoAAAAAQEUYAwAAANmQH43y3IVomB+I0tyFiKvTqYtYrtZtxgEAAAAA&#10;q8wYAAAAqE7F2SjPnn/3yf+Z0978r2U/GQc0dNzmWgEAAACAFWIMAAAAVI+5gSjPnI7y7OmIwkjq&#10;GlJobI7G9r1RbtsWDZ13RDS1py4CAAAAyCRjAAAAIJ33nv6fPR2l2VMRpULqIqpNc180rNv/7rUC&#10;Tg0AAAAAWDRjAAAAoLKKs1GePhkNM6ejNNefuoYsWdMZjR23Raw7YBgAAAAAcAPGAAAAwOrLj0Z5&#10;5lSUZ05HLAykrqEWrOmMxrU7oty5Pxo696SuAQAAAKg6xgAAAMDqcAIAleLEAAAAAIBfYAwAAACs&#10;qPLEUQMA0lnTGQ3rDkTD+gMRNAc6YwAAIABJREFULb2pawAAAACSMQYAAABu3txAxOTRKM2eiigV&#10;UtfAu5r7oqHr7mjovCOiqT11DQAAAEBFGQMAAADLU5yN8tTrUZ44EnF1OnUNXFtjczS2741y5/5o&#10;6NyTugYAAACgIowBAACAJSlP90fD5BHXAJBNazqjofueaFj/EacFAAAAADXNGAAAALgxpwBQgxo7&#10;90d03R2xdlvqFAAAAIAVZwwAAABc29xAxOTRKE0fT10Cq6d1WzSs2x8N3XenLgEAAABYMcYAAADA&#10;LyhPnYjy5JGIhYHUKVA5azqjYd2BaNjwCVcIAAAAAJlnDAAAALyrOBvl6ZNRHnvOVQDUt8bmaGzf&#10;G9HzQERLb+oaAAAAgGUxBgAAgHpXnI3y+MtRnjoSUSqkroGq0ti5P8qd+6Ohc0/qFAAAAIAlMQYA&#10;AIB6lR+NmDgcpenjRgBwI63bomHDA0YBAAAAQGYYAwAAQL3Jj0aMPffuCABYGqMAAAAAICOMAQAA&#10;oF4YAcDKMQoAAAAAqpwxAAAA1DojAFg9RgEAAABAlTIGAACAWlWcjRh9NkpTr6QugdpnFAAAAABU&#10;GWMAAACoNcXZKI+/HOWpIxGlQuoaqCuNa/dEbHw4oqU3dQoAAABQ54wBAACghpQnjkZ59EkjAEis&#10;sXN/xMZPRTS1p04BAAAA6pQxAAAA1IDy1Ikoj/ww4up06hTgPY3N0bD+nmjY8AmjAAAAAKDijAEA&#10;ACDL5gaiNPJkxMJA6hLgWtZ0RkPPA9HQfXfqEgAAAKCOGAMAAEAWFWcjRp+N0tQrqUuAxWrdFo19&#10;D0Ws3Za6BAAAAKgDxgAAAJAx5bHnozz+XESpkDoFWIbGzv0RGz/l6gAAAABgVRkDAABARpSn+6M8&#10;+mREYSR1CnCzGpujYcMD0dBzf+oSAAAAoEYZAwAAQLVzJQDUrua+aLzlN1wdAAAAAKw4YwAAAKhi&#10;5akTUR4+6EoAqHGN6z8e0furrg4AAAAAVowxAAAAVKP8aJQuH4xYGEhdAlTKms5o6Hs4GtbflboE&#10;AAAAqAHGAAAAUGXKY89Hefw5pwFAnWpcuydi8z90SgAAAABwU4wBAACgWjgNAHhPY3M0bHzEKQEA&#10;AADAshkDAABAFXAaAPBBnBIAAAAALJcxAKyQmfx4zL8zGVdLhcjlhyMiYqE4GfPv5P7+7ymMRnEJ&#10;L/A3NTZHR3PvT/9324fWRWtTV0RErGvZGGsam6PtQ13R0bJhhf5fAAAV5zQA4EacEgAAAAAsgzEA&#10;LNHIzJlYKOZi/p1cTMxfiGIpHzOFsdRZ0dHcE02NLdHdtiM+tKYlOpr7oq9jd+osAOA6nAYALIVT&#10;AgAAAIClMAaA6xiZORMzhZGYmLsYucJI5IvTqZOWrKWpM9Y190VHy8bobttmIAAA1aA4GzH03SjN&#10;9acuAbJmTWc03PJINHTuSV0CAAAAVDljAPiJfHE2JuYuxvj8hZjOD8fkwqXUSaumo7knutu2x4a2&#10;HdG9dnu0eLIIACqmPN0f5cuPOg0AuCkN3fdHw8ZfS50BAAAAVDFjAOraxPylGJk5HRPzF2r6zf8b&#10;eW8c0Nd+m5MDAGA1XX48SlOvpK4AakVzXzRu+ccRLb2pSwAAAIAqZAxA3bmceyuGZ9+O8fnBTB77&#10;v9qaGpujr313bGy/3akBALBS8qNRuvRoRGEkdQlQaxqbo6H3oWjovjt1CQAAAFBljAGoC+8NAEZm&#10;z0TRkbxL0rd2d/R13Bbbuz6WOgUAMqk8dSLKwwddCwCsqsbO/REbPxVhzAsAAAD8hDEANWti/lIM&#10;5Y7F0PQJA4AV8N6JAZs7D7hKAAAWy7UAQCU190XjLb8RsXZb6hIAAACgChgDUFPyxdkYnjkVFyaP&#10;xExhLHVOzWpp6owtnftjy7oD0dGyIXUOAFQf1wIAqTQ2R8PGR6Jh/V2pSwAAAIDEjAGoCTP58Tgz&#10;/iPXACTQt3Z3bO+622kBAPAT5en+KF9+1LUAQFKN6z8esek3UmcAAAAACRkDkGkjM2fizPhzMblw&#10;KXVK3Wtp6ow9G+6P7V0fS50CAMmUh5+K8sTzqTMA3tW6LRq3/pOIpvbUJQAAAEACxgBk0sXJV6N/&#10;/PnIF6dTp/Bz3rtCYGf3PdHiRUcA6kVxNmLou1Ga609dAvB+jc3R0PtQREQ0dN+dOAYAAACoJGMA&#10;MsUIIDuaGptj+/q7jQIAqH350ShdejSiMJK6BOC6XB0AAAAA9cUYgEwwAsguowAAall5uj/Klx+N&#10;KBVSpwAsSuPaPRGb/6GrAwAAAKAOGANQ1S7n3oq3Rp80AqgB740Cbu97MHUKAKyI8sTRKA8/kToD&#10;YOma+6Jxyz+OaOlNXQIAAACsImMAqtLIzJk4M/5cTC5cSp3CCmtp6ow9G+6P7V0fS50CAMt3+fEo&#10;Tb2SugJg+Rqbo3HrlyLWbktdAgAAAKwSYwCqSr44GydHDsXQ9FupU1hlXa1b4va+h6O7bUvqFABY&#10;vOJsxPChKE0fT10CcPMam6Oh96Fo6L47dQkAAACwCowBqBpnx1+MM+PPR9Gdu3Vl+/qPxZ6eX44W&#10;d5YCUO2Ks1G6+NWIwkjqEoAV1bDxswYBAAAAUIOMAUhuYv5SnLhyMGYKY6lTSKSpsTlu7/01VwcA&#10;UL3mBqJ06dGIq9OpSwBWRWPn/ogtv5k6AwAAAFhBxgAkky/ORv/Yj+Pi1KupU6gSXa1bYv8tn4uO&#10;lg2pUwDg780NRGnw6xFOLwJqnEEAAAAA1BZjAJIYmTkTx4efiHzR03W8X1Njc+zecH/s2vDJ1CkA&#10;EOWpE1EePmgIANSP1m3RuPWfRLjGCwAAADLPGICKO3Hl+04D4IacEgBAauWJo1EefiJ1BkDlNfdF&#10;4/bfNggAAACAjDMGoGIm5i/FiSsHY6YwljqFjGhqbI79G38jNq27M3UKAHXGEACoewYBAAAAkFlD&#10;Q+Px1W/82BiAyjg7/mK8Pfp06gwyanPnnXFH36eixQuRAFRAefipKE88nzoDID2DAFhVw28ei3dm&#10;Z973se49e2Ntd0+iIgCobmMT8zGZy3/gX9uzs6vCNQDV6+lnjsfjh16LfKFoDMDqyhdn4/jlgzEy&#10;dyZ1ChnX0dwTd93ySHS3bUmdAkAtu/TtKE0fT10BUD0am6Nx65ci1m5LXQKZMvzmsZg6dzbmR8di&#10;evBSXJ1fiIXJqViYnF7052hqbY6OTRsjIqLrtt3RtLYt1u/cGVvvvW+1sgGgovrPT8ZCoRjDY7MR&#10;ETEwPPvTv5YvXI3x3PyyP3dz05ro6WqLiIiWD62Jvu7WiIjYsXl9tDY3xtbN626iHKA65XJz8d++&#10;+kycPjf8048ZA7BqJuYvxWtDj0W+uPhfdOF6mhqb4/beX4vtXR9LnQJALTIEAPhgBgFwXXMTY3Hl&#10;jddi/M23YvbS5Zg8N7Dqf2b7pt7o3LIpum/fG337D0TXjl2r/mcCwHL1n5+Myel8jE7MxfDEfIxN&#10;zkeheDV1VnS0NUdne3Ns29geG3vao6uj2UgAyKz+/qH4yteejdzMwvs+bgzAqrg4+Wq8PfpUFEuF&#10;1CnUoO3rPxZ33fKZ1BkA1BJDAIDrMwiA9xl+81hcfOaZmDxzLmYvj6bOidauzui5647YsO/O2PXg&#10;w6lzAKhjM3OFOD+Yi4HL0zE8MR9DozM3/oeqyHsnCmzb2B47Nq+PW/rWRsfa5tRZANd18Imj8YOn&#10;jn3gXzMGYMWduPL9uDj1auoMalxX65b42Jbfihb3lwJwswwBABbHIIA6N3nhbPQfPBhjJ04u6bj/&#10;SmtqbY7eu26PWz/zmdi470DqHADqwPFTozFweTouXpm5qaP9q9WGdW2xZ9u62LF5fezZ2ZU6B+Cn&#10;PuhagJ9nDMCKyRdn4/jlgzEydyZ1CnWio7kn7rrlkehu25I6BYCsMgQAWBqDAOrQqYPfiQtPPVsV&#10;JwAsVWtXZ2x78IG49eFPx9runtQ5ANSIsYn5ODeYi/6Lk3FuaCp1TkU1N62JXVvXxbZb1sUdu7ud&#10;GgAkc61rAX6eMQArYiY/Hq8NfStmCmOpU6gzTY3NcffWLxoEALB0hgAAy2MQQB2YmxiL03/7nRj4&#10;0QtRXMj+FYhNrc1xy90fiT2PPBJdO3alzgEgg2bmCvHGyZE43j9ek0//L9etm9fHnu1dhgFART39&#10;zPF47OCRRf29xgDctIn5S3F08G+iWMr+L8dk110bPxPbuz6WOgOArDAEALg5BgHUqFobAXyQTXcf&#10;iNt/67eMAgBYlCPHrtTlCQBL9d6JAbft6I79e3tT5wA17C+/fCiOnRxc9N9vDMBNGZk5E69f/rYh&#10;AFXBIACARTEEAFgZjc3RuOP3Ilq82En21cMI4Ofd+ukH47Z/9HnXBwDwC8Ym5uPwscvx5tnxKBSv&#10;ps7JnI625ti3qzs+csfG6OluS50D1Ihcbi7+7D8+EcNj00v654wBWLaLk6/GieHvp86A99m+/mNx&#10;1y2fSZ0BQLUyBABYWc190bj9tyOa2lOXwLKdfeaHceqbj8XC5NJeVKsFTa3NcetnHoq7vvCl1CkA&#10;VIH+85Nx5MQVpwCsoDt2dseB2/piz86u1ClAhvX3D8Vf/NWTkS8Ul/zPGgOwLIYAVLPNnXfGRzb/&#10;ZuoMAKpMefipKE88nzoDoPYYBJBRkxfOxuv/+b/E5LmB1CnJtW/qjQ///u/Gxn0HUqcAkMCRY1fi&#10;xTeGYma+Pk7HSWFzb0fcvW+jKwSAJXv6mePx+KHXljUEiDAGYBkMAcgCgwAAflZ54miUh59InQFQ&#10;uwwCyJgT3/x6nPv+k3VzJcBi3frpB+Mjv/P7qTMAqBAjgMrraGuOT354c9xz4JbUKUAGfOuxF+PZ&#10;F07e1OcwBmBJDAHIEoMAACIMAQAqpnVbNO78ndQVcF1zE2Nx+D/8qdMArqN9U2/c8y//eXTt2JU6&#10;BYBVYgSQnlEAcCN/+eVDcezk4E1/HmMAFs0QgCwyCACob+WpE1G+/FjqDIC60di5P2KLn7+pToOH&#10;X4jX/tOXnQawCE2tzbH3H//D2PvI51OnALCCjp8ajacPDxgBVJEN69rioU9sjz07u1KnAFUil5uL&#10;P/uPT8Tw2PSKfD5jABbFEIAsMwgAqFNzA1Ea/HpEyYscAJVkEEA1OvHNr8fpbzspaKm2PnBv3PMH&#10;/yJ1BgA3qf/8ZDz32qUYGp1JncI1bO7tiM/96q7o6W5LnQIkNDQ0Hv/1vz+9YkOACGMAFsEQgFpg&#10;EABQZwwBAJJq2PjZaOi+O3UGRETES3/6/8blo8dSZ2RW163b4t4//qNY292TOgWAJZqZK8Sh58/H&#10;yfMTqVNYpI/u7YtfvmdrdKxtTp0CVFh//1D8xV89GflCcUU/rzEA13U591a8dvnbqTNgRdy18TOx&#10;vetjqTMAWG3F2Sid+y8RV1duQQvA0hkEkNrcxFgc/g9/GpPnBlKnZF77pt6451/+8+jasSt1CgCL&#10;9Pwrg/HiG5ejULyaOoUlam5aE79697a458AtqVOAClmtIUCEMQDXMTF/KY4O/k0UPVFHDTEIAKhx&#10;xdkoXfxqRGEkdQkAjc3RuPVLEWu3pS6hDs1NjMXz/+7fx+zl0dQpNaOptTnu/eM/jI37DqROAeA6&#10;Body8cOXB1wJUANcHQD14elnjsfjh15blSFAhDEA12AIQC27e8v/Gn0du1NnALAaLv5NlOb6U1cA&#10;8J7G5mjc8XsRLb2pS6gjhgCrxyAAoLo9+cL5ePnEldQZrKDmpjXxyQ9vivs/vjV1CrAKnn7meDx2&#10;8Miq/hnGAPyCfHE2Dg98LWYKY6lTYFU0NTbH3Vu/GN1tW1KnALCSLj8epalXUlcA8POa+6Jx+29H&#10;NLWnLqEOGAKsPoMAgOozNjEf3zp0OsZz86lTWCVOCYDaU4khQIQxAB/gx+f+syEANa+lqTPu3/G7&#10;0eIFSYCaUJ44GuXhJ1JnAHANjWv3RGz/YuoMapwhQOUYBABUj+dfGYwX37gcheLV1CmssuamNfHr&#10;9++M/XudugVZV6khQIQxAD/n9aFvx9D0W6kzoCK6WrfEJ3f8H6kzALhJ5en+KF/6m9QZANxA4/qP&#10;R2z6jdQZ1ChDgMpram2OX/t3/3es7e5JnQJQl2bmCvG9p8/GuaGp1ClU2B07u+NT9++MjrXNqVOA&#10;ZTj4xNH4wVPHKvbnNVbsT6LqXZx81RCAujK5cCleH/p26gwAbkZ+NMqXH01dAcAilKZeifLE0dQZ&#10;1Khjf/VfDQEqrLhQiOf/3b+PuQmnSwJU2uBQLv7qsROGAHXq5PmJ+Nr3TsbgUC51CrBEf/nlQxUd&#10;AkQYA/ATE/OX4sTw91NnQMUNTb8VFydfTZ0BwHIUZ6N06dGIUiF1CQCLVB5+ImJuIHUGNebIn/9Z&#10;XD5a2RfUeNfs5dF45c//PHUGQF05cuxKfOMHp2Jm3u/C9Ww8Nx/f+MGpOH7KGBKy4i+/fCiOnRys&#10;+J9rDEDki7NxdNDRutSvt0efion5S6kzAFiqoe9GFEZSVwCwRKXBr0cUZ1NnUCNOHfxODD53OHVG&#10;XRt783S8/pUvp84AqAuPHToVh146H4Xi1dQpVIFC8Wp899kz8eQL51OnADeQaggQYQxARLx66VtR&#10;9EQddaxYKsSJKwcj7wVJgMwoDz8Vpbn+1BkALEepEKWLX01dQQ0YfvNYnHr0u6kziIhzf/dMnH3m&#10;h6kzAGrWzFwhvvLtE3Hy/ETqFKrQyyeuxGOHTsXMnPd5oBo9/czxZEOACGOAuvf2yDMxueCJaJgp&#10;jMXJkUOpMwBYhPLUiShPPJ86A4CbURiJuPx46goy7o0v/1UUF7zoXS3e/O9/E3MTY6kzAGrO2MR8&#10;fO17J2NodCZ1ClXs5PmJ+Nr3ThoEQJV5+pnj8djBI0kbjAHq2MT8pTg78ULqDKgaQ9NvxcXJV1Nn&#10;AHA9+dEoDx9MXQHACihNvRLlqROpM8ioI3/+ZzF72R251aS4UIjD/+FPU2cA1JTBoVx85TsnYjw3&#10;nzqFDBjPvTscGRzKpU4BojqGABHGAHUrX5yN14YeS50BVeft0adiJj+eOgOAayhdejTC9UYANaM8&#10;fDBibiB1BhkzePiFGHzucOoMPsDkuYE48c2vp84AqAn95yfjGz84FYXi1dQpZMh4bj6+8YNTBgGQ&#10;WLUMASKMAerWyZFDkS9Op86AqlMsFeK1oW+lzgDgg1z69rvHSgNQO0qFKF15PKI4m7qEjJibGIvj&#10;X/lq6gyu49z3n4zJC2dTZwBk2pFjV+Kbh942BGBZCsWrBgGQ0IsvvV01Q4AIY4C6dDn3VgxNv5U6&#10;A6rWTGEs3h55JnUGAD+jPHE0StPHU2cAsBoKIxHDh1JXkBGn//Y7sTDp4YZqVlwoxOv/+b+kzgDI&#10;rCPHrsShl86nziDjDAIgjf7+oXj0u9V1ipkxQJ3JF2fj+PDjqTOg6p2deCEm5i+lzgAgImJuIMqj&#10;T6auAGAVlaaPR3niaOoMqtzkhbNx7u8Mt7Ng8txAnH3mh6kzADLHEICVZBAAldXfPxR/8VdPRr5Q&#10;TJ3yPsYAdebkyKEoumcXFuXElYOpEwCIePf4aD+/ANS88uiTEfnR1BlUseN/7XqALDn1zcdSJwBk&#10;iiEAq8EgACojl5uLr3zt2aobAkQYA9SVkZkzrgeAJZgpjMXZ8RdTZwDUt8uPv3t8NAC1r1SI0qVH&#10;U1dQpQYPvxBjb55OncESLExOx4lvfj11BkAmGAKwmgwCYHXlcnPxZ//xicjNLKRO+UDGAHXk+PAT&#10;qRMgc86MPx8z+fHUGQB1qTx1IkpTr6TOAKCSCiNRHn4qdQVVqP8730udwDKc+/6TMTcxljoDoKr1&#10;n580BGDVGQTA6vmLLx+K4bHp1BnXZAxQJ94eeSbyxer9FxGqVbFUiLdH3HMIUHHF2SgPu64FoB6V&#10;J56P8nR/6gyqyODhF2Ly3EDqDJahuFCI03/7ndQZAFVrcCgX33nazz1UxnuDgLGJ+dQpUDP+8suH&#10;YmBoInXGdRkD1IGZ/HicnXghdQZk1sjcmRiZOZM6A6CulAb/Z0SpkDoDgETKVw5GFGdTZ1AlnAqQ&#10;bQM/8poUwAcZHMrFN35wKgrFq6lTqCOF4tX41qHTMTPnNRe4WQefOBrHTg6mzrghY4A64KlmuHmu&#10;2QConPLY8xELnv4DqGtXpyOGD6WuoAo4FSD7iguFOHXQ6QAAP2tmrhAHf3zeEIAkxnPz8bXvnUyd&#10;AZn24ktvxw+eOpY6Y1GMAWrcyMyZGJnzRDPcrHxxOs6Ov5g6A6D2zQ1Eefy51BUAVIHS9PEoT51I&#10;nUFigz/2c0EtOPv436VOAKgqX/veyRjPOaqddMZz8/HYoVOpMyCT+vuH4tHvHk6dsWjGADXu7dEn&#10;UydAzTgz/nzkHVUKsKpKVx53PQAAP1Uedl1APZu8cDYuH83G0zZc38LkdAwedl0AQETEY4dOGQJQ&#10;FU6en4jnX6n+I86hmuRyc/GNb70Q+UIxdcqiGQPUsIuTr8ZMYSx1BtSMYqkQ/WM/Tp0BULPKw09F&#10;FEZSZwBQTUqFiKHvpq4gkQtPP506gRXklAeAiCPHrsTJ8xOpM+Cnnn1lMPrPT6bOgMz4iy8fiuGx&#10;6dQZS2IMUMP6x59PnQA15+LUqzGTH0+dAVB75gaiPOFnFwB+UWmu33UBdery4VdSJ7CCLh89FnMT&#10;HloB6tfgUC4OvXQ+dQb8gu883R9jE06rgBv566//KAaGsjfoMgaoUWfHX4x8MVvLFMiKM+M/Sp0A&#10;UHNKVx5PnQBAFXNdQP0ZfvNYLEx6XaPWDL7gdACgPs3MFeKxp86kzoAPVChejW8dOp06A6raiy+9&#10;HYdfzeZ/x40BalC+OBtnnAoAq2Zo+i2nAwCsINcDAHBDrguoOxefeSZ1Aqtg+LU3UicAJPG9p8/G&#10;zHwhdQZc03huPp549mzqDKhK/f1D8eh3D6fOWDZjgBp0fuJIFEt+sIDV5HQAgBWSH3U9AACLUprr&#10;j/J0f+oMKmTsxMnUCayCsTdPuyoAqDvPvzIY54amUmfADb12aiT6z0+mzoCqksvNxTe+9ULkC8XU&#10;KctmDFCDLk4dTZ0ANc/pAAAro3T5YOoEADKkfMV1AfXAFQG1zVUBQD0ZHMrFs68Mps6ARfvO0/0x&#10;M+dhU3jP//ifz8fwWLZ/NzEGqDEXJ191KgBUiNMBAG5Oeez5iIWB1BkAZMnV6SiPv5y6glU2euJ4&#10;6gRW0cTbp1InAFTMwR+fT50AS1IoXo3vPe26AIiIePqZ43HsZPYHXcYANaZ/3DG7UClOBwC4CcXZ&#10;KI97KgyApStPPB8xZ0xWy0ZfNwaoZZNnvDEG1IcnXzgf47n51BmwZOeGpuL4qdHUGZBUf/9QPH7o&#10;tdQZK8IYoIZcnHw18sVsH1UBWXNh8nDqBIBsGvpuhNOMAFim0siTqRNYRZPnjD1q2cLkdExe8MQh&#10;UNsGh3Lx8okrqTNg2X7w/HnXBVDXvvGtFyJfKKbOWBHGADXkUu5Y6gSoO0PTJyLvzlKAJSlP90dp&#10;rj91BgBZtjAQ5YmjqStYBYOHX0idQAWMHPcaFlDbXA9A1rkugHr211//UQyP1c7D18YANWJk5kxM&#10;LlxKnQF1p1gqGOIALFH5ysHUCQDUgPLokxGGuTVn6rw3T+pB7sLF1AkAq+b5VwZdD0BNODc0Ff3n&#10;J1NnQEW9/vq5OPzqmdQZK8oYoEYMTXszElI5P+mJJIDFKg8/FXG1dpa1ACRUKkSMPpu6ghU2MzCY&#10;OoEKmL10OXUCwKoYm5iPF9/w3zhqxxPPnXNdAHUjl5uLr37zudQZK84YoAbki7MxNP1W6gyoW/ni&#10;dIzM1NZSDGBV5EejPHUkdQUANaQ09UrEnPvla8nCuKfP6sHkOV+3QG360dGBKBSvps6AFTMzX4iX&#10;Xx9KnQEV8d+++kzkC8XUGSvOGKAGOKIc0rvodACAGxt77t2nOAFgBZVGnkydwAryJnH9mLzgHmKg&#10;tvSfn4yT5ydSZ8CKe+3t0RibcPUFte3Fl96O0+eGU2esCmOAGuCIckhvZO5M5N1XCnBN5en+KE0f&#10;T50BQC1aGIjy1InUFawAbw7Xl9nhK6kTAFbUc69dSp0Aq6JQvBo/OmqwSe3K5ebi0e8eTp2xaowB&#10;Mm5k5kzki+7dhWrglA6AayuPemoTgNVTHvlh6gRWgDeH68vU+fOpEwBWzJFjV2JodCZ1Bqyak+cn&#10;ov+865yoTbV6PcB7jAEybmjam49QLZzSAfDByhNHIwojqTMAqGVXp6M8/FTqCm5SYW4udQIVVJxz&#10;3DBQO158w53q1D6nX1CLavl6gPcYA2TcyOyZ1AnAT+SL0zEx7wcigPcpzkZ57LnUFQDUgfLUkQhX&#10;d2Xa9PkLqROooHeMP4AaceTYlZiZL6TOgFU3NDrjdABqSq1fD/AeY4AMu5x7K4olP2RANRlyVQDA&#10;+5THX4646kojACqgVHj3+w6QCbOXLqdOAFgRTgWgnjgdgFpS69cDvMcYIMPcTw7VZ3i2P3UCQPUo&#10;zr77lCYAVEh54vmI/GjqDACgTjgVgHrjdABqRT1cD/AeY4AMG5lzRQBUG1cFAPyM4UMRTjECoNJc&#10;T5NZk6e9zgFAtjgVgHrkdACyLpebi4M/eDV1RsUYA2TU5dxbqROAa3BVAEBE5EejNH08dQUAdag0&#10;fdzpAADAqnMqAPXK6QBk3d8ePBq5mYXUGRVjDJBRw7Nvp04ArsFVAQDhqUwA0vJ9CABYZU4FoJ45&#10;HYCs6u8fisOv1teJZMYAGTUyW1//okKWuCoAqHtOBQAgsdL08ShPG+kCAKuj//ykUwGoa0OjMzE2&#10;MZ86A5bsse8eTp1QccYAGTQycyaK7t+FqjY5fzF1AkAypcsHUycAQJTHnQ4AAKyOIyeupE6A5H50&#10;dCB1AizJ088cj4GhidQZFWcMkEEjs6dTJwA3MDxzKnUCQBLl6f6IBb8MAlAFFgacDgAArLixifk4&#10;NzSVOgOSOzuYi5k5D65KU1gEAAAgAElEQVSSDbncXDx+6LXUGUkYA2TQhCeOoepNLlyKfHE2dQZA&#10;xXkKE4Bq4vtStnTdtjt1AgDc0OFjl1MnQFUoFK/GyTP195Q12XToyTciXyimzkjCGCBj8sXZmCmM&#10;pc4AFmFiznAHqC9OBQCg6jgdAABYYW+eHU+dAFXjlbeGUyfADQ0NjcezL5xMnZGMMUDGeHMRsmN8&#10;/kLqBICK8vQlANWoYfJI6gTgA6xpa02dALBkx0+NRqF4NXUGVI3x3HwMDuVSZ8B1fevbL6VOSMoY&#10;IGO8uQjZ4UoPoJ44FQCAalWa64/Ij6bOYBHaentSJ1BBnVu3pE4AWLLjp53aCz/v8IkrqRPgml5/&#10;/VycPlffJ1gYA2SMNxchO2YKY5EvzqbOAKiIhunjqRMA4NrGnF6TBWv7+lInAMA1zcwV4tzQVOoM&#10;qDpnB50MQPX63vdfSZ2QnDFAhuSLszFTsDyELHG1B1AX8qNRMgYAoIqVpo87HSAD2jfekjqBCurZ&#10;d2fqBIAlOXlmInUCVKVC8WocP+VnbarP088cj+Gx6dQZyRkDZEhuwVErkDW5fH0fPwPUCU9bApAF&#10;vl9Vva4du1InUEEfau9InQCwJP0XJ1MnQNU6fcFYhurz5LMeXoowBsiUiXn38ELWTMxfSJ0AsLqc&#10;CgBARpRmT0W4xqvqtW/qTZ1AhWzcdyB1AsCiuSIArs9VAVSbg08cjdzMQuqMqmAMkCEznjCGzJkp&#10;OB4JqHETh1MXAMDilApRHn85dQU30NrdlTqBCjD6ALLGFQFwfa4KoJrkcnPxzHNvpc6oGsYAGZIr&#10;jKROAJaoWCrETH48dQbA6ijOOhUAgEwpTx1JncANdG7dkjqBCujcsil1AsCSuCIAbsxVAVSLQ0++&#10;EflCMXVG1TAGyIh8cTbyxenUGcAyONUDqFXl8ZcjSoXUGQCweKVClCeOpq7gOnr23Zk6gQro2LY1&#10;dQLAkrgiAG5scNiVXKSXy83FS0f7U2dUFWOAjMgtXEmdACxTzhgAqFHl3LHUCQCwZOVJY4BqtvXe&#10;+1InUAG9d+1PnQCwaI4+h8WZmS/E4FAudQZ1zqkAv8gYICMm5gdSJwDL5GQAoBaVJ45GXHVqEQAZ&#10;VBiJ8rQnRapZ163bUiewippam2PjvgOpMwAWbeCy331hsS74eiEhpwJ8MGOAjCiWFlInAMs0X3SM&#10;GFB7yrnjqRMAYNkapn0fq2Zdt+1OncAqWr9rR+oEgCW5eGUmdQJkxsXLvl5Ix6kAH8wYICOmPVkM&#10;mTVTGEudALCy5gYiFpxaBEB2laaPR+Qd+VutevbdmTqBVdS9d0/qBIBFm5krxHhuPnUGZMa5IQ/G&#10;kYZTAa7NGCAjZgpepIAsm8mPp04AWDnuWgagBpSnjqVO4Bq23ntfNLU2p85glWz5xC+lTgBYtPOD&#10;7j+HpRoc8nVD5TkV4NqMATKiWCqkTgBuwvw7k6kTAFZGcfbdpykBIOPKOWOAatZ71+2pE1gF7Zt6&#10;o2vHrtQZAIs24P5zWLILvm5I4LVj51MnVC1jgAyYmL+UOgG4STOFkdQJACuiPPV66gQAWBlXp6M8&#10;dSJ1BdfQ9/GPpU5gFWz+pXtSJwAsyfCEKwJgqS5enkmdQJ15+pnjkZtZSJ1RtYwBMqB41b/AkHXv&#10;XM2nTgBYEeWJI6kTAGDFNDgdoGrtevBhVwXUIFcEAFkzNOpNTViq0UkjGirryWedYno9xgAZ4Ili&#10;yL6FomsCgOwrT/dHXHXUGwC1ozTXH5EfTZ3BNdxy90dSJ7CCevbd5ooAIFPcew7LMzNfiJk5V19T&#10;GS++9LZTAW7AGCADPFEM2Tf/jl8egOxrmLayBaD2lKecDlCt9jzySOoEVtDGj344dQLAklwe83Qz&#10;LNeVkbnUCdSJH79wMnVC1TMGyIBiyaIFAEisOBslYwAAalDZVQFVq2vHrui6dVvqDFZAa1dn7H3k&#10;86kzAJbEk6awfBeGplInUAf6+4diYGgidUbVMwbIgOn8cOoE4CZNLlxKnQBwU8rTVrYA1Kir0+9e&#10;hUNV2nzfJ1InsAI23fvx1AkASzYwPJs6ATIrN+uaAFbf08+eSJ2QCcYAAADcUHnyaOoEAFg1rsKp&#10;Xnsf+Xy0dnWmzuAmNLU2x23/yKkAQPZMezMTli03+07qBGpcLjcXx04Ops7IBGMAAACub24gojCS&#10;ugIAVk1p9lTqBK5j1298OnUCN2Hbr9wXa7t7UmcALNnMvDEALNfQ6EzqBGrcoSffSJ2QGcYAGeB4&#10;cagNM/nx1AkAy+MuZQBqXakQ5Qmn4FQrpwNkl1MBgKzqPz+ZOgEyb2bOoIbV89qx86kTMsMYAKBC&#10;5t/xSwSQTaWZ06kTAGDVNfh+V9WcDpBNTgUAgPp1ZWQudQI16sWX3o7czELqjMwwBgAA4JrKUyci&#10;rk6nzgCAVVea648ozqbO4Br2PvL5aN/UmzqDJXAqAJBlF4amUidA5i0UiqkTqFFHXjmTOiFTjAEA&#10;ALimhllPSQJQP8rTJ1MncB13/m//JHUCS3DrZx5yKgAA1LHhMUNbVt7Q0HicPjecOiNTjAEAALim&#10;0uyp1AkAUDGuCqhuW++9L3r23ZY6g0Vo39Qbd33hS6kzAJZtZMLx0wDV6IWXvFa5VMYAAAB8oPLU&#10;iYhSIXUGAFSMqwKq3/7//bejqbU5dQY38OHf/93UCQA3Jf/O1dQJkHlGNayG146dT52QOcYAAAB8&#10;IFcEAFCPXBVQ3bp27IpbP/NQ6gyuY+sD98bGfQdSZwAAiRnVsNJef/1c5GaMTJbKGAAAgA/kigAA&#10;6pGrAqrfXV/4UnTdui11Bh+gfVNv7Pui6wGA7BsanUmdAMDPOXy0P3VCJhkDAADwC1wRAEC9clVA&#10;Ntz7x3/kuoAq9OHf/91Y292TOgMAqAL5gpMBWDm53FycOnsldUYmGQMAAPALXBEAQD1zVUD1W9vd&#10;E/v+2RdTZ/AzbvvNz7oeAAD4qfHcfOoEasgrr56NfKGYOiOTjAEAAPgFrggAoJ65KiAbdj34cNz6&#10;6QdTZxARm+4+EHd9wfUAAACsjuNvXkydkFnGAAAAvI8rAgCod6UFLzRlxUd+5/ejZ99tqTPqWvum&#10;3jjwu7+XOgNgxYxNeJoZoJrkcnNx+txw6ozMMgYAAOB9GuYvpE4AgLRKhXfHcWTCx//gD6J9U2/q&#10;jLrU1Noc9/zLfx5ru3tSpwCsmMlcPnUCAD/jx8+/lToh04wBAAB4n5KjkQHAOC5D1nb3xP1/8q+j&#10;qbU5dUpdaWptjnv/+A+ja8eu1CkAANSw1944nzoh04wBACqkaU1r6gSAG5sbiLg6nboCAJIzjsuW&#10;td09ce8f/6FBQAXt+2dfjI37DqTOAACghg0NjcfwmNcqb4YxQAa0NHWmTgBWQHfbltQJADdUnndH&#10;MgBExLvjuLmB1BUswcZ9BwwCKmTfP/2t2PXgw6kzAACoca++fi51QuYZA2RAmzEAAFAhZU9BAsBP&#10;Gcllj0HA6tv3T38r9j7y+dQZAADUgTdPDqZOyDxjAAAA3lWcjVjwBCQAvKdhzhggiwwCVo8hAAAA&#10;lZLLzcXA0ETqjMwzBsiADzW6ZxyyrqO5J3UCwA2VZ8+nTgCAqlKa60+dwDK9Nwho7XLa4kpoam2O&#10;+/7kXxkCAHWha11L6gQAIuKVV8+mTqgJxgAZ0NGyMXUCcJOaGv0SAVS/hllXBADAzytPGwRk1cZ9&#10;B+JX/u2/ifZNvalTMq21qzPu/eM/jI37DqROAaiInu621AkARMTxN53UthKMAQAqwAkfQBaU5i6k&#10;TgCAqtMweyp1AjdhbXdP3P8n/zo23e2N7OVo39Qbv/Jv/40hAAAAFXfx0njqhJpgDJAB65wMAJnn&#10;hA+g6uVHI65Op64AgKpTmh9IncBNWtvdE7/0R/8qbvvNz6ZOyZStD9wbn/r3/0+s7XbtHQCwdJt7&#10;O1InkGEvvvR25AvF1Bk1oSl1ADe2prE5dQIAUOPKTgUAgA9WGIkozkY0tacu4Sbd9YUvRe9d++PV&#10;/+8/xcKkEeS1NLU2x75/9sXY9eDDqVMAAKhT/WeHUyfUDCcDZEDbh7pSJwA3qbttW+oEgOtq8NQj&#10;AFxTefZ86gRWyMZ9B+JX/u2/ia0P3Js6pSp13botHvi//rUhAFD3PNEMkNbbpy+lTqgZTgbIgI6W&#10;DakTgJvUtKY1dQLAdZWcDAAA19QwfyFi/V2pM1gha7t74p4/+Bex6Z4X4vhXvuqUgHj3NIBbP/NQ&#10;3PWFL6VOAQBqxLr2D6VOIKOGhsYjN7OQOqNmGANkREdzT8wUxlJnAMvU3bYldQLAteVHI656ERwA&#10;rqWUH3G0Yg3aeu990b1nb5z+2+/Eub97JnVOMpvuPhAHfvf3Ym13T+oUAKCGrGt3BTbL8+rr51In&#10;1BRjgIxoamxJnQAsU0tTZ+oEgOsqOxUAAK5vwXU6tWptd0985Hd+P3b8g38Qx//6qzH25unUSRXT&#10;deu22PP5z8XWe+9LnQJQdbZtbI+h0ZnUGZBprS3egmR5zp4bTp1QU3wlZkR3246YXHA/BmRRmzEA&#10;UOUa5geinDoCAKpcebo/Gjr3pM5glXTt2BW//Cf/ZwwefiH6v/O9mDxXuwOQ1q7O2PuF/yV2Pfhw&#10;6hQAoIZt3NCeOoGMunhpPHVCTTEGyIi2D61LnQAsU3fbjtQJANdVcjIAANzY/MUIY4Cat/Xe+2Lr&#10;vffF4OEX4tzf/bCmTgrounVbbL7vE7H3kc+nTgGoejs2r4+XT1xJnQFQd/r7hyJfKKbOqCnGABnR&#10;0bIxdQKwTMY8QFUrzkZcnU5dAQBVryHvqMp68t4oYPLC2Xj7W9+K0RNvR3GhkDprWTbdfSC2/vID&#10;rgMAACpqz86u1Alk0Nunh1In1BxjgIzobtuSOgFYJmMeoJqVZ8+nTgCATCgtXIzG1BFUXNeOXfFL&#10;f/SvYm5iLAZfeC6GXng5E1cItG/qjc2/dE/c+vCnY213T+ocgMzxJibcnOamNakTyKiz54ywV5ox&#10;QIZ0NPfETGEsdQawRMY8QFXzlCMALE6pEJEfjWjpTV1CAmu7e2LvI5+PvY98PiYvnI1LL78UE6f6&#10;q+oagfcGAFs+8UvRtWNX6hyAzGtuWhOF4tXUGZBJPV1tqRPIqIuXxlMn1BxjgAzpbOkzBoCM6Wo1&#10;BACqW3n+YuoEAMiM8sJwNBgD1L2uHbt++mb73MRYXHnjtRh/862YPHMuZi+PVqyjfVNvdO2+NTbs&#10;uzNu+fBHnQAAsMJ6utpiaHQmdQZk0sZuYwCWrr9/KPKFYuqMmmMMkCHdbTtiaPqt1BnAEnS6IgCo&#10;dgvVf8wtAFSN/HBE3JW6giqytrsndj34cOx68OGffmzw8Asxdf58zI+Oxeyly7EwORULk9PL/jNa&#10;uzqjtWt9tG/ZFG29PbF+587Yeu99K5EPwHVs7DYGgOVa19GcOoEMevv0UOqEmmQMkCHuHYfsMQYA&#10;qtqcIQAALEV5/mI0pI6g6m29974PfLN+bmIsJvpPve9jU+fPR3FuPprWtsX6nTvf99e69+z1tD9A&#10;Qr3da1MnQGZt3NCeOoEMGhqaSJ1Qk4wBMqS7bUs0NTZHsVRInQIsUnfbjtQJANdUzg+nTgCAbCn4&#10;3snyre3uibX3vv/NfU/4A1SvTT2OOYfl2rOzK3UCGXRh0FXpq6ExdQBL0926LXUCsEgtTZ3R0bIh&#10;dQbANTUYAwDA0pQKEfnK3QkPAKSzdfO61AmQSRvWGdKwdLncXORmFlJn1CRjgIzpXrs9dQKwSBva&#10;tqZOALiuUn4kdQIAZE55wZgOAOrF5t6O1AmQOX3drakTyKBz5/yetVqMATKmq80YALLCFQFA1XPU&#10;MQAsnZN1AKBubOz2hDMs1bZbnKrB0vWfvZI6oWYZA2RMd9uWaGpsTp0BLIIxAFDV8qPvHnUMACyJ&#10;a3YAoH5s29SZOgEyZ1OPEQ1LN3R5InVCzTIGyKDu1m2pE4Ab6GjuiY6WDakzAK6pXJhKnQAAmVQq&#10;5lInAAAVsnOrJ5xhKZqb1sTWzb5uWLrhUb9nrRZjgAzq67gtdQJwA92u9ACq3fzF1AUAkE2FkdQF&#10;AECFdKxtjg3rPOUMi7WlryN1AhmUy81FbmYhdUbNMgbIIEePQ/XrazfaAaqbI44BYPnK0/2pEwCA&#10;Ctl+izc3YbH2bO9KnUAGnTvndcrVZAyQQR0tG6KjuSd1BnANTY3N0dexO3UGwHWVSvnUCQCQXb6P&#10;AkDd2LapM3UCZMatrtZgGQaHxlMn1DRjgIzasu5A6gTgGvraDQGADFgYSF0AANnlhB0AqBv79/am&#10;ToBM2LCuLXq6XavB0g0NTaROqGnGABnV1743dQJwDRvbb0+dAHB9+dHUBQCQaa7bAYD6cuvm9akT&#10;oOq5UoPlmszNpU6oacYAGeWqAKhOTY3N0b12e+oMgOsqF6ZSJwBAprluBwDqi3vQ4cYO3OY9K5Zn&#10;wMkAq8oYIMNcFQDVp699d7Q0tafOALi+gqcZAeCmuG4HAOrKHbu7UydAVetoa46tm9elziCDhobG&#10;UyfUPGOADHNVAFQfVwQAmXDV04wAcNOKs6kLAIAK6Vjb7KoAuI4923x9sDwjI7nUCTXPGCDDXBUA&#10;1aWpsTk2rbszdQbADZXnL6ZOAIDMK89fTp0AAFSQqwLg2lwRwHINOhlg1RkDZNyOrntSJwA/0de+&#10;O3UCwOK45xgAbp7vpwBQV1wVAB/MFQHcjIWFd1In1DxjgIzb2LE3mhqbU2cAEbG9697UCQCLUxhJ&#10;XQAA2ZcfTl0AAFSQqwLgg7kigJtx9rzfq1abMUDGtTS1exoZqkBHc090t21JnQFwY+43BoAV0VBa&#10;SJ0AAFTYfkehwy+498Cm1AlkWKFQTJ1Q84wBasDmzgOpE6DuubIDyAr3GwPAyijlnbQDAPVm/97e&#10;6GhzUi+8Z3NvR/R0t6XOIMOGx6ZTJ9Q8Y4Aa0NexOzqaLRIhlabG5tjYsTd1BsDiuN8YAFaG76kA&#10;UJf27epOnQBV467d3pti+XK5udQJdcEYoEZ4KhnS6WvfHS1N7akzABbH/cYAsDIKTgYAgHr0kTs2&#10;pk6AqtDctCbuOXBL6gwy7Nw5r1NWgjFAjdjYsTeaGh1PBCns3vArqRMAAAAAgAro6W6LO3Y6HQA+&#10;entv6gRgEYwBakRLU3tsX3936gyoO12tW6KjZUPqDIBFa3AyAACsnLmB1AUAQAIHbutLnQDJOSWD&#10;m9V/9krqhLpgDFBDdna7KgAqbfeGB1InACxJyf3GALBiyld9XwWAerRnZ1ds7u1InQHJ3LGzO3q6&#10;21JnAItgDFBDWpraY3PnnakzoG50NPdEX8fu1BkAS2MMAAAAADftrt09qRMgmXvvuiV1AjVg6PJE&#10;6oS6YAxQY9xdDpWzo8tpHEAGFUZSFwBA7Zi/mLoAAEjkngO3REdbc+oMqLjNvR2xdfO61BnUgIX8&#10;O6kT6oIxQI3paNngdACogJamztje9bHUGQAAAABAIp/88ObUCVBxD3x0S+oEYAmMAWqQ0wFg9e3Z&#10;cH/qBIClK86mLgAAAICa4XQA6s3m3o7Ys7MrdQY1YmDINQGVYAxQg5wOAKvLqQBAVpXnL6dOAICa&#10;UnZNAADUPacDUE+cCgDZYwxQo5wOAKvnzt6HUicAAAAAAFXgngO3xIZ1bakzYNU5FQCyyRigRnW0&#10;bIjt6z25DCutq3VLbFrn5A0AAAAA4F0PfWJ76gRYdZ/71V2pE6ghr79+LnVC3TAGqGF7en45mhrd&#10;VwQrafeGB1InACxfYTh1AQDUllI+dQEAUAX27OyKzb0dqTNg1dyxszt6up2AAVlkDFDDWpraY/v6&#10;u1NnQM3oW7s7+jp2p84AWL6r3rAAgBVVGEldAABUCU9NU6uam9bEp+7fmToDWCZjgBp3e9+D0dLU&#10;mToDasLtfQ+nTgAAAAAAqlBPd1t8dG9f6gxYcR+9vTc61jqFGrLKGKAO3Nn7UOoEyLxd3fdFR8uG&#10;1BkAAAAAQJX65Xu2RnPTmtQZsGI62prjofucCsDK6z97JXVC3TAGqAOb1t0ZXa1bUmdAZrU0dcbO&#10;7ntSZwDctIbSQuoEAAAAqFkda5vj1x2nTg357AO3pk4AbpIxQJ3Yf8vnoqnRMS6wHHf2PhQtTe2p&#10;MwBuWinvXmMAWHHF2dQFAEAV2b+3Nzb3dqTOgJv20b19sWdnV+oM4CYZA9SJjpYNsX393akzIHO6&#10;WrfEpnV3ps4AAACqVHn+cuoEAKDKfO5Xd7kugExrbloTv3zP1tQZwAowBqgjt/c9GB3NPakzIDOa&#10;Gptj/y2fS50BAAAAAGRIT3dbfPLDm1JnwLL9+v07o2Ot06ahFhgD1Jm7bnkkdQJkxu4N90dHy4bU&#10;GQAAAABAxtz/8a2uCyCT7tjZHfv39qbOAFaIMUCd6W7bEru670udAVWvq3VL7NrwydQZAAAAAEBG&#10;/danb3NdAJnS0dYcn7p/Z+oM6sDExEzqhLphDFCHXBcA1+d6AAAAAADgZnWsbY5f98YqGfLZB251&#10;PQAVMZmbS51QN4wB6pTrAuDaXA8AAAAAAKyE/Xt746N7+1JnwA194q5bYs/OrtQZwAozBqhT3W1b&#10;4vbef5A6A6pO39rdrgcAAAAAAFbMZ391V2xY15Y6A65pc29HPHSfUyygFhkD1LFdGz4ZXa1bUmfw&#10;/7N3789x3/e939+7WOwCi8WVAAiAoHiBKNKkJFMX25ITX3TU2JbTI8dp4stMnTOdk3TSzvmpv/Uv&#10;OP2h5/xwOs2kqSfHjdvxJGfOOE7bkVVXx7KTsZTalhWbtCVLlCkRvAggifsd2O0PFGnRIikQWOCz&#10;l8fjF48linyOfuBS+319Px9qRi6bjxNDTs0AAAAAAKrr80/eG/lcS+oMeI98riU+/5/dmzoD2CHG&#10;AE3u5MjnI5d1/wtERDw49HQUch2pMwAAAACABrOntz1+53FvXlN7/vB3jkSp6DkRNCpjgCZXyHXE&#10;g0NPp86A5A71PhYDpcOpMwAAAACABnXiSH986Pje1Blww5MfPhD7hrtSZwA7yBiAGCgdjvv6P5E6&#10;A5IZKB6O+wY+njoDAAAAAGhwTzx2II4e6E2dAfHBIwPxyP3GKdDojAGIiIhDfR+JgaK3omk+pfye&#10;ODH0VOoMAAAAAKBJPPn4gejrak+dQRM7ONwdn/7YodQZwC4wBuCGE0NPRSm/J3UG7JpcNh/H9z4V&#10;hVxH6hQAAAAAoEmUivn40mePGgSQRF9Xe3z2E4YA0CyMAbihkOuIDw5/PnLZfOoU2BUnBj8Tve0j&#10;qTMAAAAAgCZTKubjqd86EPlcS+oUmkhfV3t86bNHo1T0HIi0erqKqROahjEANykV+uLhfV9InQE7&#10;7r7+T8RQ17HUGQAAAABAk9o33BV/+DtHDALYFflcS3z+yXsNAagJvb2l1AlNwxiA9+htH4njg59K&#10;nQE7ZrjzWBzq+0jqDAAAAACgyRkEsBvyuZb4w985Ent6XU0BzcYYgFva33MyDvU+ljoDqm6geDge&#10;HH46dQYAAAAAQEQYBLCzrg8B9g13pU4BEjAG4LbuG/h4DHc6Rp3GUcrviRNDT6XOAAAAGkimpZA6&#10;AQBoAAYB7ARDAMAYgDt6cPhpgwAaQim/Jx4d/VIUch2pUwAAgEZSHE1dAAA0CIMAqskQAIgwBmAT&#10;Hhx+OnraRlJnwJYZAgBck816cxEAAABqmUEA1WAIAFxnDMCmnBz5fJTye1JnwF3LZfOGAADvqBQG&#10;UycAAAAA78MggO3o62qPP/6DBwwBqGljh/amTmgaxgBsSiHXEY+OfskggLqSy+bj4X1fMAQAAAAA&#10;AOrK9UFAX1d76hTqSF9Xe3zps0ejVMynTgFqhDEAm2YQQD25PgTobXfFBQAAAABQf/YNd8WXPnvU&#10;IIBNOXqg1xAAeA9jAO6KQQD1oJTfE7998E8MAQAAgJ3VNpq6AABocKViPr702aNx9EBv6hRq2AeP&#10;DMTnnjxiCAC8hzEAd+36IGC481jqFHiPUn5PPDr6JVcDANxKq7viAAAAoN6Uivn43JNH4kPH3bHN&#10;zfK5lnjywwfi0x87lDoF7sqDDx5MndA0cqkDqE+FXEc8OPx0RERcnHslcQ1cYwgA8D5y3akLAAAA&#10;gC164rEDMbinI77zwpuxur6ROofESu35+NwnD8e+YS9/ALdnDMC2GARQK4Y7j8XRgScNAQAAgF2T&#10;zRZSJwAATebEkf4Y6u+Ibz73elydXUqdQyIHh7vjs5845FoA4H25JoBte3D46Tg++KnUGTSx4c5j&#10;8eDw04YAAADArqoUBlMnAABNaE9ve/zxHzwQHzwykDqFBD720L74wlNHDQGoe4N7OlMnNAUnA1AV&#10;+3tORmu2LU5PfDvWy6upc2gixwc/Fft7TqbOAKgLmc6xqKSOAAAAAKri0x87FKNDna4NaBKuBaDR&#10;5PMeU+8G/5apmqGuY1Fo7Yp/uvitWFmfS51Dg8tl83Fi8DMx1HUsdQoAANCsWlwTAACkdeJIfxzY&#10;1xXf/H9fj4uX51PnsEM+eGQgfuuRfU4DoKG0FVpTJzQF1wRQVb3tI/H4PX8Upfye1Ck0sFJ+Tzy8&#10;7wuGAABbkfUfjQBQNXnXBAAA6ZWK+fjK08fjYw/ti3yuJXUOVVRqz8d/8eR98emPHTIEoOEMD/Wm&#10;TmgKxgBUXSHXEb918F/G/m5Ht1N9A8XD8ejol6K3fSR1CkB98tACAAAAGtLjD+2Lr/zz43FwuDt1&#10;ClXwwSMD8UefOx5jB3pSpwB1zDUB7Jjjez8VnYXB+OXl52O9vJo6hwZwX/8n4lDfR1JnAAAARERE&#10;pn0odQIAwE329LbHF546Gqdfuxzf+9F4zC/5br7e9HW1xxMf2m8EQMMbGXYywG4wBmBH7e85GaXC&#10;YPz87WdifvVK6hzqVCHXGR8c/pzTAACqINvaHeXl8dQZANAYch2pCwAAbunEkf44sK8rfvjTi/HD&#10;n7+dOodNyOda4gdms5QAACAASURBVCMPDMXjD+1LnQK7or3N1Re7wRiAHdfbPhK/dfBfxs/f/n/i&#10;3MzLqXOoMwPFw3Fi6Kko+JINoCoqua7UCQDQGLK+uAIAalupmI8nHjsQDx4djOdefCvOXpxJncRt&#10;HD3QG08+fiBKRX/GpHkcPOg6091gDMCuOb73UzHQcW/89NLfuTaA95XL5uO+/k/G/p6TqVMAGktL&#10;IXUBADSGvC+uAID6cP3qgDNvTscP/ulCXLw8nzqJdxwc7o4nH7sn9vS2p06BXdfVVUyd0BSMAdhV&#10;A6XD8dsH/yROX3omJhffSJ1DjeppG4kTez8bpUJf6hSAxuPBBQBURTZrYAcA1JexAz0xdqDHKKAG&#10;DPeX4qMfHImxAz2pUyCpwT2dMXFlLnVGQzMGYNcVch3x8OgfxKXZV+L0xLedEsANuWw+Dvc9Hof6&#10;PpI6BQAA4I4qhcHIpI4AANgCo4B0jADgZvm8R9U7zb9hkhnqOha9xf3x6uRzcXHuldQ5JOY0AIDd&#10;kekci0rqCABoBK7eAQDqnFHA7jl6oDcePb439g13pU6BmjK0tzfGL06lzmhoxgAkVch1xIPDT8dw&#10;5/1xeuLZWFl3FEizKeQ641j/EzHUdSx1CgAAwOa5egcAaBDXRwFXppbiH14aj1+dn43V9Y3UWXUv&#10;n2uJDxzqi0fvH4o9ve2pc6Am9fYUUyc0PGMAasJA6XB8svTfxC8nvx/nZl5ydUCTONT7WBzofSQK&#10;uY7UKQDNpW00Ynk8dQUA1LWMkwEAgAazp7c9PvfkkZhfXI1X35iKn7wyEVdnl1Jn1Z2+rvZ46Nhg&#10;PHL/3tQpUPP2DTsteqcZA1BT7hv4eBzofcTVAQ3OlQAAaWWzhSinjgCAelccTV0AALAjSsV8PHL/&#10;3njk/r1x/uJsnHr9SvziV1edFnAHpfZ8jI12OwUA7tLAgKszdlqmUqm4NpaaNLV0IX45+Z9ievlC&#10;6hSqpJTfE/f1PxEDpcOpUwCaWmXi+ahMvZA6AwDqV0tnZO/9V6krAAB21enXLsfrb025RuAd+VxL&#10;HNrXFffe0xsnjvSnzoG69d/993+VOqGhORmAmtXbPhIfuee/jMn5N+KNqz8wCqhjhVxnjPU9Hvt7&#10;TqZOASAiotXiFgC2pbU7dQEAwK47caT/xkPv069djvFLc3FmfCbml5rn2t/rJwDce09vjB3oSZ0D&#10;DWF0uDfGL06lzmhYxgDUvIHS4RgoHTYKqENGAAA1KucBBgBsR7YwkDoBACCpdw8DrkwtxS/PXo1z&#10;l+bjwuR8Q50akM+1xMhAKfYPleK+g32uAIAd0NNVNAbYQcYA1A2jgPphBABQ2zLtQ+GeKADYukpr&#10;d2RSRwAA1Ig9ve3xeO++ePyd/3/+4my8dWkuJq4uxvmJhbo6OaDUno99gx0x2FeMe4Y6Y9+w0xVh&#10;p/X2llInNDRjAOrOu0cBF+dOxcW5V1In8Y6etpE40PNoDHUdS50CwJ3kOiKy+Yhy/fzHOADUlPxg&#10;6gIAgJq1b7jrpofo84ur8fbkYkxcXYiJq4sxu7AWV6aXkp4gkM+1xJ6e9ujqaI3BvmIM9nXE3oFi&#10;lIr5ZE3QrMYO7Y2/f/HV1BkNyxiAunV9FHC477fjrekfxcW5n8e6hxpJDHcei+HO+2OgdDh1CgCb&#10;lR+MWB5PXQEAdSnTPpQ6AQCgbpSK+SgdyMfYgZ73/L0zb05HRMRbF2du/LXZhdWYXViLiIiV1Y24&#10;Ort0V79eX1d7FPItERFRaG2Jgd62iIi4Z/jatYm36gDSOXjQ2HonGQNQ90qFvji+91Mxtue3YmL+&#10;tXhr+scxv3oldVbDK+Q6Y6TzRBzofSQKuY7UOQDcpWxhIMrGAABw97L5a6fsAACwbdcfzHtAD82r&#10;q6sYXaW2mJ1fTp3SkIwBaBiFXEfs7zkZ+3tOxtTShbg4e8ppATtguPNYDHbc5yoAgDpXae1OnQAA&#10;9ckVAQAAAFXV1dluDLBDjAFoSL3tI9HbPhLH934qLs2+EhMLv4zJhTcMA7ZooHg4Bkr3xmDpiFMA&#10;ABqFBxkAsCXZwkDqBAAAgIZy6MBgjF+cSp3RkIwBaHhDXcduvMVuGLB5A8XD0VvcHwMdR6JU6Eud&#10;A0CVZdqHopI6AgDqUKUwGJnUEQAAAA1kZLg3dULDMgagqfzmMODq0lsxsXAmVtbnEpell8vmY6Dj&#10;cPS23+MEAIBmkOuIaOmM2PAZCAB3JeeqHQAAgGr6wLHR1AkNyxiApnV9GHA8IuZXrsbU0lsxtfRW&#10;XF063zTjgJ62kehtvycGSvdGb/tI6hwAdltrtzEAANylTOdY6gQAAICG0tVVjK5SW8zOL6dOaTjG&#10;ABARpUJflAp9sb/nZET8ehwwtzIRU0vnYn71SuLC7SvkOqMrPxC9xf1Ryg/EQOlw6iQAEsu074/K&#10;8njqDACoH/mB1AUAAAAN6Z59e+LUq+dTZzQcYwC4hevjgHebnH8j5lcnY2ltJuZWJmJ+9XKsl1cT&#10;Fd5ZT9tItLd2RVuuJ3rbR6Orba9j/wF4r8Jg6gIAqCtZn50AAAA7Yni41xhgBxgDwCYNlA7HQLz3&#10;bfrJ+Tdio7wasysTsV5ejrmViYiIHR0LlPJ7IpctRGu2LUqFwWhtKUQpPxDtrT3vGTEAwO1k2gaj&#10;kjoCAOpIpTAQmdQRAAAADei+e4fjO8+fSp3RcIwBYJuuH7c/FMdu+2Omli7E+sbN95xcHxD8pusP&#10;9n+Tt/sBqLpCf0Q2H1GjJ90AQK3JtO9PnQAAANCQxsaGo5DPxcrqeuqUhmIMALugt33kln/9TgMC&#10;ANgV+cGI5fHUFQBQH4qjqQsAAAAa1v6Rvnj97HtfpGXrsqkDAABIxxuOALBJbYYAAAAAO2l4qDd1&#10;QsMxBgAAaGbGAACwKdnCe69zAwAAoHoevP+e1AkNxxgAAKCJZdqHUicAQF2otPtSCgAAYCeNjQ1H&#10;Ie+W+2oyBgAAaGa5joi8Nx0B4P1kOg6kTgAAAGh4+0f6Uic0FGMAAIAml213BzIA3FFL57UBHQAA&#10;ADvq0MHB1AkNxRgAAKDJVQr+gA0Ad5ItuiIAAABgN5x88GDqhIZiDAAA0OQyHnAAwB1VnKIDAACw&#10;K4aH+6Kr1JY6o2EYAwAANLtC/7XjjwGAWzKcAwAA2D337NuTOqFhGAMAAOD4YwC4nZbOa8M5AAAA&#10;dsWJ4/tTJzQMYwAAABx/DAC3YTAHAACwuz7y4ftSJzQMYwAAABx/DAC3Uem4N3UCAABA07n34GDq&#10;hIZgDAAAwLXjj1s6U1cAQM3JdBxInQAAANB0TnzAVQHVYAwAAEBERGRL3nwEgJvkByJyHakrAAAA&#10;ms59R4ZTJzQEYwAAACIiotLuqgAAeLeMKwIAAACSGB7ui8E9TjLdLmMAAAAiwjHIAPCbMk7NAQAA&#10;SOaDD/i+cruMAQAAuCbXEdE2mroCAGpDNh9R9LkIAACQyskHD6ZOqHvGAAAA3OANSAC4JttxJHUC&#10;AABAU3NVwPYZAwAAcEOmfX/qBACoCZV2pwIAAACk5qqA7TEGAADg14qjES3WtgCQ6TyaOgEAAKDp&#10;uSpge4wBAAC4SdZVAQA0uWxxLCLXkToDAACg6Q0P98XocG/qjLplDAAAwE0q7fekTgCApCpF1+YA&#10;AADUikdOHk6dULeMAQAAuEmm+3hENp86AwCSyZSOpE4AAADgHQ+dPJQ6oW4ZAwAA8B7ZDg9BAGhS&#10;+YGIQn/qCgAAAN7R1VWM+4/uS51Rl4wBAAB4j0rHvakTACCJTNeJ1AkAAAD8hhPHXee2FcYAAAC8&#10;h6sCAGhWrggAAACoPR/58H3RVWpLnVF3jAEAALglVwUA0HRcEQAAAFCz7rt3JHVC3TEGAADgllwV&#10;AECzcUUAAABA7Xri48dTJ9QdYwAAAG7JVQEANBtXBAAAANSu4eG+GB3uTZ1RV4wBAAC4LVcFANAs&#10;ssUxVwQAAADUuEdOHk6dUFeMAQAAuC1XBQDQLColn3kAAAC17hMfPxGFfC51Rt0wBgAA4LZcFQBA&#10;U8jmI9N5NHUFAAAAm/Dhh8dSJ9QNYwAAAO4o23kidQIA7Khsx5GIXEfqDAAAADbhsQ+72nSzjAEA&#10;ALizrvtTFwDAjnItDgAAQP0YHu6L+4/uS51RF4wBAAC4s+JoREtn6goA2BktndeuxQEAAKBuPOqq&#10;gE0xBgAA4H1leh9JnQAAOyLjBBwAAIC68+CDB2N0uDd1Rs0zBgAA4H1luh9MnQAAOyLTbQwAAABQ&#10;jx45eTh1Qs0zBgAA4P3lOiJbdPQWAI0lWxyLKPSnzgAAAGALPvHxE9FVakudUdOMAQAA2JSKY5QB&#10;aDA+2wAAAOrbEx87kTqhphkDAACwKZnu4xEtnakzAKA6WjqvfbYBAABQtx46eSgK+VzqjJplDAAA&#10;wKZlvEEJQIPwmQYAAFD/urqK8eGHXW96O8YAAABsWqbbgxMAGoPPNAAAgMbw5BMPOB3gNowBAADY&#10;vEJ/ZIuWtgDUt2zniYhCf+oMAAAAqsDpALdnDAAAwF2p9DySOgEAtqXSeSJ1AgAAAFXkdIBbMwYA&#10;AOCuZDrHIlo6U2cAwNbkB659lgEAANAwnA5wa8YAAADctcyej6ZOAIAtyfQ8nDoBAACAHeB0gPcy&#10;BgAA4K5lOo9GZPOpMwDg7mTzkek1BgAAAGhETgd4L2MAAADuXq4jMt2PpK4AgLviswsAAKCxOR3g&#10;ZsYAAABsSab7/tQJALB52Xxk+j6UugIAAIAd5HSAmxkDAACwNYX+yHaeSF0BAJuS7TgSketInQEA&#10;AMAOe/KJB6Kr1JY6oyYYAwAAsHV7Ppq6AAA2x2cWAABAU+jqKsYTH/MSU4QxAAAA21Hoj2gbTV0B&#10;AHeU7Txx7TMLAACApvCJj59wOkAYAwAAsE2ZPm9aAlDjnAoAAADQdH7/n384dUJyxgAAAGxLpnPM&#10;6QAA1CynAgAAADSnBx88GKPDvakzkjIGAABg25wOAEDN6nk4dQEAAACJfO53H02dkJQxAAAA2+Z0&#10;AABqUttoRNHnEwAAQLMaGxuO+4/uS52RjDEAAABV4XQAAGqNzyYAAAD+4Pcfj0I+lzojCWMAAACq&#10;wukAANSSbHHs2mcTAAAATa2rqxgf/+ix1BlJGAMAAFA13sAEoGYM/rPUBQAAANSIpz79cAzu6Uyd&#10;seuMAQAAqBqnAwBQC7KdJyIK/akzAAAAqCGf/dRDqRN2nTEAAABV5XQAAJLb47MIAACAmz344MF4&#10;9OTh1Bm7yhgAAICqcjoAACk5FQAAAIDb+c+fejgK+VzqjF1jDAAAQNU5HQCAJLJ5pwIAAABwW11d&#10;xfi93300dcauMQYAAKDqnA4AQAqZ7kecCgAAAMAdfeTD98XocG/qjF2RqVQqldQRAAA0oJXLUT77&#10;v6auAKBZZPORPfSnEbmO1CXANk3Pr8X6xq+/slxe3YiltfK2fs721my05Vtu+mv93flt/ZwAANSv&#10;ixevxr/782/Hyup66pQd1TwXIgAAsLsK/ZHtPBHludOpSwBoApm+jxoCQA1bWSvH3OJ6rG9UYm75&#10;2heuC8sbNx76Ty+m/RK21NYSuWwmci2Z6Gi7NhrobMtFriUTncVcFFodsAoA0EiGh/vi4x89Ft95&#10;/lTqlB1lDAAAwM4ZfDJi4bWI8mrqEgAaWUtnZPY8nroCmt71B/5zyxuxvlGOmYX1WC9XYn55I3Xa&#10;+3p34+W5tVv+mOuDge6OXLS/Mw5oy7cYCwAA1KmnPv1w/OLV8zF+cSp1yo5xTQAAADuqMvF8VKZe&#10;SJ0BQAPLjHwhMp1jqTOgqUzPr8X80rUH/wvLGzG/snHT0f7NJteSiVKh5cZQoNSei55Sa+osAADe&#10;R6NfF2AMAADAzlpfiPLZfx+xMZe6BIBG1DYa2QNfSV0BDe03H/ynPtK/nvQUc9HR1hKdbS3RU2qN&#10;UruDWgEAas0zz77UsNcFGAMAALDjKlMvRWXi2dQZADSg7ME/iSj0p86AhnJ5ZjWmFtZiZmG96d/4&#10;r7ZcSyZ6irno7miN3g6nBwAA1Ip/++/+z4a8LsAYAACAXVF+8+sRy+OpMwBoINnuhyKGPpM6A+re&#10;ux/+e+t/dxkHAADUhtnZxfjX/+ZvG+66AGMAAAB2x+J4lM99PXUFAI0im4/soT+NyHWkLoG6M7+0&#10;HtPza3F5bi2mF9e9+V9D2lqz0V3MxUBXPno7W6PQmk2dBADQNP7x//tl/PU3X0ydUVXGAAAA7J5L&#10;347yzE9SVwDQADKDn45M78OpM6BuTM+vxcWplZhZXI/55Y3UOWxSTzEXe7ryMdDVGqX2XOocAICG&#10;95dfey5OvXo+dUbVGAMAALB71hei/Ks/jyivpi4BoJ61jUb2wFdSV0DNu3R1JSZnV+PK/Jq3/xtA&#10;qa0l9nS2xkBX3nUCAAA7ZHZ2Mf7sL56NiStzqVOqwhgAAIBdVZl6KSoTz6bOAKCOZQ/+SUShP3UG&#10;1CQDgObQ1pqNvT35GO4tODEAAKDKzpy5GP/zV7+TOqMqjAEAANh15Te/HrE8njoDgDqU6X08MoOf&#10;TJ0BNeX6FQBvz6waADShUltL7O0puEoAAKCKnnn2pfjO86dSZ2ybMQAAALtvcTzK576eugKAetPS&#10;Gdl7/1XqCqgJ80vrMTm7FuevLMfyWjl1DjWiv7M1+jtbY3SgPXUKAEDd+7P/5dvx+tmJ1BnbYgwA&#10;AEASlYnnozL1QuoMAOpIZuQLkekcS50BSV26uhKXplfi8txa6hRqWK4lE3u787G/v81pAQAAWzQ7&#10;uxj/9n/6v2J2fjl1ypYZAwAAkMb6QpTP/vuIjbnUJQDUgWz3QxFDn0mdAUnML61fuwZgetUpANy1&#10;nmIuhnryTgsAANiCM2cuxlf/6ruxsrqeOmVLjAEAAEimMncmKhf+JnUGALUum4/soT+NyHWkLoFd&#10;dXlmNcavLDsFgKpoa83G3p583DPQHoXWbOocAIC68b3vn45vPfPj1BlbYgwAAEBal74d5ZmfpK4A&#10;oIZlhj4Xme7jqTNg14xPLsX41ZWYX95InUKDun6FQE+pNXUKAEBd+MuvPRenXj2fOuOuGQMAAJCW&#10;6wIAuINscSxi/xdSZ8COW1krx1uTS64CYFf1FHNxcLA9+rvzqVMAAGre//A/fjMmrtTXd5jGAAAA&#10;JOe6AABuyfUANIH5pfW4OLUS56+uxPqGr+lIo9TWEqN9hRgdaE+dAgBQs2ZnF+Nf/5u/jZXV9dQp&#10;m2YMAABAbXBdAAC/wfUANLL5pfX41dtL8fbMauoUuKGtNRsHB9qMAgAAbuPMmYvx1b/6bt0MAowB&#10;AACoDa4LAOBdst0PRQx9JnUGVJ0RAPXAKAAA4Pa+9/3T8a1nfpw6Y1OMAQAAqBmuCwAgIiJaOiN7&#10;8L9yPQANZWWtHL88v2AEQF0xCgAAuLVvfusf4+9ffDV1xvsyBgAAoLa4LgCg6WVGvhCZzrHUGVAV&#10;K2vleGtyKc5fXYn1DV/DUZ96irk4ONge/d351CkAADXjL7/2XJx69XzqjDsyBgAAoOaUf/XViNXJ&#10;1BkAJJDpfTwyg59MnQFV8au3l+LNySUjABpGTzEX9w4Xo6fUmjoFACC52dnF+LO/eDYmrtTutafG&#10;AAAA1J7F8Sif+3rqCgB2W34gsof+OHUFbNulqyvx+qXFWF4rp06BHbG3Ox+H9rZHqT2XOgUAIKla&#10;HwQYAwAAUJMqV16IyuXnU2cAsFuy+cje8y8iCv2pS2DLpufX4vWLizG9uJ46BXZcriUT+/oKcc9A&#10;exRas6lzAACSOXPmYnz1r74bK6u1998BxgAAANSuc38T5cUzqSsA2AWZoc9Fpvt46gzYkpW1crxx&#10;aTHOX11JnQK7rq01G/cOFWOor5A6BQAgmVodBBgDAABQu9YXovyrP48or6YuAWAHZTtPRIw8nToD&#10;tmR8cilef3sp1jd8xUZz6ynm4thoh6sDAICm9dOfno2vfeP7qTNuYgwAAEBNq8ydicqFv0mdAcBO&#10;yQ9Edv+XI3IdqUvgrrgSAG7twEBbHBnxezoA0Jy+9/3T8a1nfpw64wZjAAAAal5l4vmoTL2QOgOA&#10;asvmI7vvixHF0dQlsGkra+V4a3Ip3pxcTp0CNautNRvH9nVEf3c+dQoAwK6rpUGAMQAAAHWh/ObX&#10;I5bHU2cAUEWZoc9Fpvt46gzYtMszq/HK+YVYXiunToG6sK+vEIeHilFozaZOAQDYVbUyCPCnMAAA&#10;6kJ23+9HtHSmzgCgSrLdDxkCUDdW1srxi3Pz8fLZOUMAuAvnr67ED1+bicszq6lTAAB21Sc+fiLu&#10;P7ovdYaTAQAAqCOL41E+9/XUFQBsV34gsof+OHUFbIrTAKA6nBIAADSjv/zac3Hq1fPJfn1jAAAA&#10;6kpl6qWoTDybOgOArcrmI3voTyNyHalL4I5W1srxxqXFOH91JXUKNIy21mwc29cR/d351CkAALsm&#10;5SDAGAAAgPpz4e+iPHc6dQUAW5Dd/5WI4mjqDLij6fm1eOX8Qswvb6ROgYa0r68QH9hfSp0BALBr&#10;Ug0CjAEAAKhL5V99NWJ1MnUGAHchM/jpyPQ+nDoD7uhXby/FmUuLqTOg4ZXaWuLYvo7oKbWmTgEA&#10;2BUpBgHGAAAA1Kf1hSj/6s8jyqupSwDYhGz3QxFDn0mdAbe1slaOn52di+nF9dQp0DRyLZk4MNAe&#10;h/a2p04BANgVuz0IMAYAAKB+LY5H+fxfGwQA1Lq20cge+ErqCrityzOrcercfKxv+JoMUujvbI0P&#10;7C9FoTWbOgUAYMft5iDAGAAAgLpWmXopKhPPps4A4HbyA5Hd/+WIXEfqEril1y4sxJuTy6kzoOm1&#10;tWbj/ntKrg0AAJrCN7/1j/H3L76647+OMQAAAHWvMvF8VKZeSJ0BwG/K5iO774sRxdHUJfAergWA&#10;2nRspBijA64NAAAa3/e+fzq+9cyPd/TXMAYAAKAxXPi7KM+dTl0BwLtk93/FEICaND2/Fqfemo/l&#10;tXLqFOAW9nbn4759Ha4NAAAa3k4PAnI79jMDAMBuGnwyYmUiYnUydQkAEZEZ/LQhADVpfHIpXrmw&#10;mDoDuIO3Z1ZjYWUj7r+nFKV2X2EDAI3rEx8/ERER337un2JltfqnljkZAACAxrG+EOVz3zAIAEgs&#10;0//JyOx5PHUGvMfPzs7F2zOrqTOATcq1ZOL+/aXo786nTgEA2FFnzlyMr/7Vd6s+CHDOEgAAjSPX&#10;Edm9n4nI+rIQIJVs5wlDAGrOylo5fvTajCEA1Jn1jUq8fHYuxieXUqcAAOyosbHh+OM/eiK6Sm1V&#10;/XmdDAAAQONZHI/y+b+OKPvCH2A3ZTtPRIw8nToDbjI9vxavnF+I+eWN1CnANuztzscDBztTZwAA&#10;7KjZ2cX4s794NiauzFXl53MyAAAAjac4GpnBp1JXADSX/EDE4JOpK+Am0/Nr8fLZOUMAaABvz6zG&#10;y2/MxspaOXUKAMCO6eoqxn/7X3867j04WJWfz8kAAAA0rMrUS1GZeDZ1BkDjyw9Edv+XI3IdqUvg&#10;hvHJpXjlwmLqDKDKSm0t8dDhrii0es8NAGhsf/m15+LUq+e39XMYAwAA0NAMAgB2mCEANehXby/F&#10;mUuGANCoci2ZOHmwM3pKralTAAB21Pe+fzq+9cyPt/zPGwMAAND4LvxdlOdOp64AaDzZfGTv+RcR&#10;hf7UJXDDz87Oxdszq6kzgB1mEAAANIuf/vRsfOM//iBWVtfv+p81BgAAoDkYBABUVzYf2X1fjCiO&#10;pi6BGwwBoPkcGynG6EB76gwAgB118eLV+N/+j+/FxJW5u/rnjAEAAGgeBgEA1WEIQI1ZWSvHz87O&#10;xfTi3b8pA9Q/gwAAoBnMzi7G//6N78frZyc2/c8YAwAA0FwMAgC2xxCAGrOyVo6fvDEb88sbqVOA&#10;hAwCAIBm8cyzL8V3nj+1qR9rDAAAQPMxCADYGkMAaowhAPBuBwba4shIR+oMAIAd99Ofno1v/Mcf&#10;xMrqnU9HMwYAAKA5GQQA3B1DAGqMIQBwK3u78/HAwc7UGQAAO252djG++rXnYvzi1G1/jDEAAADN&#10;yyAAYHMMAagxhgDAnRgEAADN5Jvf+sf4+xdfveXfMwYAAKC5GQQA3JkhADXGEADYDIMAAKCZ3O7a&#10;AGMAAAAwCAC4NUMAaowhAHA3DAIAgGZyq2sDjAEAACDCIADgNxkCUGMMAYCtMAgAAJrNM8++FN95&#10;/lREGAMAAMCvGQQAXNPSGdmR3zMEoGYYAgDbcWCgLY6MdKTOAADYNWfOXIz/8M0XjQEAAOAmBgFA&#10;s8sPRHb/lyNyHppQGwwBgGo4NlKM0YH21BkAALsqmzoAAABqysjTkel9PHUFQBqGANSgX5ybNwQA&#10;tu2VC4sxPrmUOgMAYFc5GQAAAG6hMvVSVCaeTZ0BsHvaRiO77/cNAagpPzs7F2/PrKbOABqIEwIA&#10;gGaSSx0AAAC1KNP7cESEQQDQFLKdJyJGnk6dATcxBAB2wutvL0WpPRc9pdbUKQAAO87JAAAAcCeL&#10;41E+/9cRZQ8jgMaU7X4oYugzqTPgJuOTS/HKhcXUGUCDyrVk4uTBToMAAKDhZVMHAABATSuORnbf&#10;FyOy+dQlAFWXGfy0IQA1xxAA2GnrG5U49dZ8rKyVU6cAAOwoJwMAAMBmrC9E+dw3IlYnU5cAbF82&#10;H5nBpyLTfTx1Cdxken4tXj47F+sbvq4Cdl6prSUeOtwVhVbvzAEAjcmfcgAAYDNyHZHd/+WIttHU&#10;JQDbk81Hdt8XDQGoOfNL64YAwK6aX96IX5ybT50BALBjnAwAAAB368LfRXnudOoKgLuXH7g2bMp1&#10;pC6Bm6ysleMnb8zG/PJG6hSgCe3rK8QH9pdSZwAAVJ0xAAAAbEFl6qWoTDybOgNg07KdJyIGnzQE&#10;oCa9/MZsXJ5bS50BNLFjI8UYHWhPnQEAUFXGAAAAsEWVuTNRufS3EeXV1CkAt5Xpffza/w5+Mm0I&#10;3MYvzs3H7X9pPAAAFmhJREFU+asrqTMA4tGxrugptabOAACommzqAAAAqFeZzrHI7vtiRH4gdQrA&#10;bWUGP2kIQM0an1wyBABqxstn52JlrZw6AwCgaowBAABgO4qjkd3/5cgWx1KXALxXNp+6AG5ren4t&#10;Xn97KXUGwA3rG5X4yRuzqTMAAKrGGAAAALYr1xGx/ws3juIGqAn5gWunl0ANWlkrx6m35mN9w+2V&#10;QG2ZX96In52dS50BAFAVmUql4r+6AACgSiozP4/KxDMR5dXUKUATyxbHIoZ/99pYCWrQy2/MxuW5&#10;tdQZALd1bKQYowPtqTMAALbFGAAAAKpt5XKUL/xtxOpk6hKgCWX6PxmZPU4qoXa9dmEh3pxcTp0B&#10;cEe5lkycPNgZPaXW1CkAAFtmDAAAADthfSFi4rkoz51OXQI0i2w+MkO/F5nOsdQlcFuXZ1bjZcdv&#10;A3Wi1NYSDx3uikKr23YBgPpkDAAAADuoMvVSVC5/17UBwM5qG43svt93LQA1bWWtHC+8Oh3rG76K&#10;AurH3u58PHCwM3UGAMCWGAMAAMBOWxyP8tvfdm0AsCMyvY9HZvCTqTPgfb38xmxcnltLnQFw146N&#10;FGN0oD11BgDAXTMGAACA3XLp21Ge+UnqCqBRtHRGZu9TrgWgLvzq7aU4c2kxdQbAluRaMvHoWFeU&#10;2nOpUwAA7ooxAAAA7KLKzM+jMvGMawOAbckWxyKGf9e1ANSF6fm1ePnsnOsBgLpWamuJx472pM4A&#10;ALgrxgAAALDb1hciLv7fUV48k7oEqDfZfGT6n4hM78OpS2DTXnx1OuaXN1JnAGzbgYG2ODJiiAcA&#10;1A9jAAAASKRy5YWoXP2BUwKAzWkbjezQUxGF/tQlsGmvXViINyeXU2cAVM3Jg53R351PnQEAsCnG&#10;AAAAkNLK5ShfeiZieTx1CVDDMr2PR2bwk6kz4K5cnlmNl8/Opc4AqKq21mx86Eh3FFqzqVMAAN6X&#10;MQAAANSAysTzUZl6IXUGUGvyA5Hd+5mI4mjqErgrK2vl+OFrM7G8Vk6dAlB1+/oK8YH9pdQZAADv&#10;yxgAAABqxeJ4lCe/65QAICKcBkB9+8W5+Th/dSV1BsCOcV0AAFAPjAEAAKDGVK68EJWrP4gor6ZO&#10;AVJwGgB1zvUAQDNwXQAAUA+MAQAAoBatXI7ypWecEgDNJJuPTN9HI7Pn8dQlsC0vvjod88sbqTMA&#10;dpzrAgCAWmcMAAAANawy9VJULn/XKQHQ6NpGIzv0VEShP3UJbMtrFxbizcnl1BkAu+bRsa7oKbWm&#10;zgAAuCVjAAAAqHXrCxETz0V57nTqEqDaWjojM/DPItN9PHUJbNv80nq8+MuZ1BkAu6rU1hKPHe1J&#10;nQEAcEvGAAAAUCcqc2eunRKwOpk6BaiCbPdDEf0fi8h1pE6BqvjRazMxvbieOgNg140NFePQ3vbU&#10;GQAA72EMAAAAdaZy5YWoXP2BqwOgXrWNRnbgiYjiaOoSqJrxyaV45cJi6gyAJHItmXj8aE8UWrOp&#10;UwAAbmIMAAAA9cjVAVB/XAlAg1pZK8cLr07H+oavmIDmtbc7Hw8c7EydAQBwE2MAAACoZ4vjUZ78&#10;bsTyeOoS4Hay+ch0PxKZvg+5EoCG9Itz83H+6krqDIDkTh7sjP7ufOoMAIAbjAEAAKABVGZ+HpXJ&#10;/xSxMZc6BXiXbOeJiD0fjSj0p06BHTG/tB4v/nImdQZATSi1tcRjR3tSZwAA3GAMAAAADaRy5YWo&#10;XP1BRHk1dQo0t7bRyA48EVEcTV0CO+pHr83E9OJ66gyAmnFspBijA+2pMwAAIsIYAAAAGs/6QlSu&#10;/jAqMz82CoDdlh+ITP8TkekcS10CO+7yzGq8fNaJNADvlmvJxONHe6LQmk2dAgBgDAAAAA1rfSFi&#10;4rkoz51OXQKNr6UzMns+Gpneh1OXwK75h59PxfJaOXUGQM05MNAWR0Y6UmcAABgDAABAw1u5HHHl&#10;B0YBsBOMAGhS45NL8cqFxdQZADXrsfu6o9SeS50BADQ5YwAAAGgWRgFQPUYANLGVtXK88Op0rG/4&#10;SgngdvZ25+OBg52pMwCAJmcMAAAAzcYoALbOCADitQsL8ebkcuoMgJr36FhX9JRaU2cAAE3MGAAA&#10;AJqVUQBsnhEARIRTAQDuRk8xF48e6U6dAQA0MWMAAABodiuXozJzKiozP44or6augdrSNhqZrhNG&#10;APAOpwIA3J2TBzujvzufOgMAaFLGAAAAwDXrC1G5+sOozJ6K2JhLXQNJZYtjUel5JDKdY6lToGbM&#10;L63Hi7+cSZ0BUFecDgAApGQMAAAAvEdl6qWoTL8UsTqZOgV2TzYf2Y4jEXs+GlHoT10DNednZ+fi&#10;7RknyADcLacDAACpGAMAAAC3VZk7E5m501GeO506BXZOS2dkeh+JTPeDEbmO1DVQk5wKALB1TgcA&#10;AFIxBgAAAN7fyuWozJyKysyPI8reCqUxZItjUem6PzLdx1OnQM1zKgDA9jgdAABIwRgAAAC4K5Wp&#10;l6IyezpieTx1Cty9bD6ynScieh91FQBs0spaOf7+51OpMwDqmtMBAIAUjAEAAICtWbkcMfWjKM+/&#10;HrExl7oG7sgpALB1r11YiDcnl1NnANQ9pwMAALvNGAAAANi2yszPIzN7KsqLZ1KnwK+1dEam95HI&#10;lI44BQC2aGWtHC+8Oh3rG74+Atiuvd35eOBgZ+oMAKCJGAMAAADVs74QlblXozL9UsTqZOoamtH1&#10;awC67o8ojqaugbrnVACA6nrsvu4otedSZwAATcIYAAAA2Bkrl6My/1pUpn7sGgF2VjYf2Y4jUem4&#10;1zUAUGXPn7rqVACAKnI6AACwm0wQAQCAnVHoj0yhPzJ7Ho9YHI+YPRXl+dcNA6iOWwwAMomToNGM&#10;Ty4ZAgBU2ZX5tVhZK0ehNZs6BQBoAk4GAAAAdtfieFSWzkVl9rSrBLg7TgCAXfUPP5+K5bVy6gyA&#10;hnNgoC2OjHSkzgAAmoAxAAAAkM47VwlkFs9FefFM6hpqUX4gsu2jEV33RxRHU9dA07g8sxovn3WS&#10;C8BOaGvNxm8f702dAQA0AWMAAACgNqwvRGXhzcgsvB7lxbdcJ9CssvnItu2PSnF/ZEpHIgr9qYug&#10;Kb38xmxcnltLnQHQsI6NFGN0oD11BgDQ4IwBAACA2vTOdQJODWgC+YHIdNwb0b4/Mp1jqWug6c0v&#10;rceLv5xJnQHQ0HqKuXj0SHfqDACgwRkDAAAAdaEydyZi6VxUls5FLI+nzmE73jn6v9J+T2Q6DkTk&#10;3JkLteQX5+bj/NWV1BkADe+x+7qj1J5LnQEANDBjAAAAoC5dHwdkViaivHwuoryaOonbaRuNTPv+&#10;a2/+tw95+A817vlTV2N9w9dFADttb3c+HjjYmToDAGhgZocAAEBdynSORbxzpHw2ImLlclQW37o2&#10;DliZdHpAKvmByBYGo9I+GpnCYERxNHURcBfGJ5cMAQB2yZX5tVhZK0ehNZs6BQBoUMYAAABAYyj0&#10;R6bQHxHvjAMiIhbHo7Iy8euBwOqEEwSqqW00soWBqLR2R+QHrw003pFJmAVs3aVpv0cC7Jb1jUpM&#10;Tq/E6EB76hQAoEEZAwAAAI2rOBqZd95MvzEQWLkcldWZa1cMrM9GeW3GKQLvp200sq3dUcl1XTvq&#10;P98d8c7wIsKDf2gU80vrMb24njoDoKlcml41BgAAdowxAAAA0FyunyDw7isGIiLWF6KydClifSZi&#10;bfbaaQLlleY4TSCbj8gPRjZbiEphMKK1KyLXHZn2oYhcx40f5qE/NLaLUyupEwCazvTieswvrUep&#10;3Vf1AED1+RMGAABARESu46Zj7iPeNRSI+PWJAuWViJWJiIhfDwYianM08M5D/oj49YP+iIjCYES2&#10;8J43/CM88Idm9rYrAgCSOHd5OT6wv5Q6AwBoQMYAAAAAm3H9RIGIiDh+4y9nb/Vjr58y8G6rExEb&#10;VX7rtqVw42H/db/5Nv9Nf6+6vzrQQC7PrMbyWjl1BkBTujK3ljoBAGhQxgAAAADVdotTBiJ+8/8D&#10;1A5XBACks7xWjsszq9HfnU+dAgA0mFu+xAIAAABA87gy761UgJSMsgCAnWAMAAAAANDELl1difWN&#10;SuoMgKZmlAUA7ARjAAAAAIAmdmna26gAqa1vVOLSVb8fAwDVZQwAAAAA0KRW1spxec7bqAC1YHJ2&#10;NXUCANBgjAEAAAAAmtSkUwEAaoarAgCAajMGAAAAAGhSUwvrqRMAeIerAgCAajMGAAAAAGhS3kIF&#10;qC2uCgAAqskYAAAAAKAJXbq6EusbldQZALzLzKITWwCA6jEGAAAAAGhC3j4FqD3La+WYdmoLAFAl&#10;xgAAAAAATcjbpwC1yVgLAKgWYwAAAACAJjM9vxbLa+XUGQDcwpU5JwMAANVhDAAAAADQZLx1ClC7&#10;5pc3YsVgCwCoAmMAAAAAgCYzs+CKAIBaNjm9kjoBAGgAxgAAAAAATWRlrRzTi8YAALVsymgLAKgC&#10;YwAAAACAJjLlLmqAmjdjtAUAVIExAAAAAEATmVowBgCodctr5Zie9/s1ALA9xgAAAAAATcTbpgD1&#10;wVUBAMB2GQMAAAAANImVtXLML2+kzgBgE2ac5AIAbJMxAAAAAECTmJrzYAmgXkw7yQUA2CZjAAAA&#10;AIAmMeUtU4C6sb5Riel5v28DAFtnDAAAAADQJGa8ZQpQV+aX/L4NAGydMQAAAABAE1hZK8f88kbq&#10;DADuwtSCMQAAsHXGAAAAAABNYM6pAAB1Z2HFiAsA2DpjAAAAAIAmMLXg3mmAejO/vBEra+XUGQBA&#10;nTIGAAAAAGgCC64IAKhLTnYBALbKGAAAAACgCUx7mARQl5zsAgBslTEAAAAAQIObX1qP9Y1K6gwA&#10;tsDJLgDAVhkDAAAAADS45VX3TcP/3979/VZd33EcfztrW1krDdQxQPnRiIJh6BKCGhdnFpP9ct4t&#10;8c6r/TtLluzCBRPXLdkMW0QdFmRuKtMqDkdtNo/V5kilLVROyYHzlZ1TDmNXLlkWMwrn9HPOp4/H&#10;fdPX1Um+3/M8nw90q0IMAABcJzEAAAAAQOYcMQ3QveqX/xWNy6IuAGD5xAAAAAAAmXPENEB3q11q&#10;pp4AAHQhMQAAAABA5up+UQrQ1WqiLgDgOogBAAAAADLnvmmA7lZf8jkOACyfGAAAAAAgY9XicuoJ&#10;ANwg170AANdDDAAAAACQsfqSKwIAul3REAMAAMsnBgAAAADIWK3eTD0BgBvUvHI1GpfFXQDA8ogB&#10;AAAAADLmaGmAPNQuibsAgOURAwAAAABkrHnlauoJALRAfUncBQAsT0/qAQAAAAC0T9UvSQGy8E/X&#10;BADEzNx01BuXlv13/X1rYuvmu9qwCDqbGAAAAAAAADqca1+A3H3xRf/MmXJERHx6biYiIioXF6PR&#10;XGrZ/+nr6Y3h29ZHRMSW27dGRMTWjSOCAbJ009WrV50VBwAAAJChyoWlmDhVSz0DgBYYWtMTe3es&#10;TT0D4IYVRTXmPvs0Zs6UY6G6EBcvXYxKbTH1rP8YHlwft625LTYMbYitG0di89e2xMDAUOpZcF3E&#10;AAAAAACZEgMA5KPn5pvi0d3rUs8AWLaFynycmp+OmbOfxLkLn3XUF//XarB/IO4YvjO2fn17bNt0&#10;V2wY3pR6ElwTMQAAAABApj6e/zxmztVTzwCgRR67b33qCQDXZPLDd+PU2XJMz09HrV6kntNyX8QB&#10;O7fsipE77nZyAB1LDAAAAACQKTEAQF4evHttDNzak3oGwP8oimr8ozwZH50uRXnhk9RzVtzmdRtj&#10;xx07Y+e2bzg1gI4iBgAAAADI1ET5YlRql1PPAKBF7t82GMNre1PPAIgIAcCXGR5cH7u37xEG0BHE&#10;AAAAAACZOvHxhaheaqaeAUCLiAGATjBVnoz3p09GabaUekrHG9mwPe6+c1c8sOeR1FNYpcQAAAAA&#10;AJl6Z6oaRf1K6hkAtMjW2/tjx6avpp4BrEJFUY33Pjwe733016jVi9Rzuk5fT2/cu+XeeGD3I04L&#10;YEWJAQAAAAAy9er7i6knANBCYgBgpS1U5uONv/3RKQAtNLJhe+zb9VDcM7In9RRWATEAAAAAQKbE&#10;AAB52byuL3bdOZB6BrAKTJUn4y+Tr8Xc+TOpp2RreHB97L3nAVcI0FZiAAAAAIBMiQEA8jK0pif2&#10;7libegaQMRHAyhvsH4iHdz8iCqAtxAAAAAAAGapcWIqJU7XUMwBoITEA0C4igPREAbSDGAAAAAAg&#10;Q2IAgPyIAYBWW6jMxx/e/J0IoIMM9g/EDx98Iu4Z2ZN6ChkQAwAAAABkSAwAkKfH7lufegKQgaKo&#10;xtj4i1GaLaWewpfYvG5j/OhbP44Nw5tST6GLiQEAAAAAMnT2fCP+frpIPQOAFhMDADfqjROvxNsf&#10;vBWN5lLqKVyDb47cH9/Z+70YGBhKPYUu1JN6AAAAAACtV6s3U08AAKCDzMxNx6Hxg1GpLaaewjKc&#10;LE/EB59+ED/Y93js2bkv9Ry6jJMBAAAAADL08fznMXOunnoGAC3mZABguYqiGn8+cSROlidST+EG&#10;uTqA5RIDAAAAAGRIDACQJzEAsBxT5cl4+Z2XolZ3fVQu+np646F7H45v7/1u6il0ATEAAAAAQIbE&#10;AAB5un/bYAyv7U09A+gCR996Id6eeif1DNpk87qN8eRjT8XAwFDqKXQwMQAAAABAhsQAAHkSAwD/&#10;z8zcdBwaPxiV2mLqKbRZX09v/GDf47Fn577UU+hQPakHAAAAAAAAADfu+OSxeG3i1Wg0l1JPYQU0&#10;mktxcPz5OHW2HE88+mTqOXQgMQAAAAAAAAB0saKoxtj4i1GaLaWeQgInyxNx+tzpeOr7P3FtAP/l&#10;K6kHAAAAAAAAANdnoTIfo4f3CwFWuUptMX7+/E9jqjyZegodRAwAAAAAkKHmlaupJwAA0GYzc9Px&#10;7NjTUaktpp5CB2g0l+K5138TxyePpZ5ChxADAAAAAGTo8/qV1BMAAGij45PH4pevPBON5lLqKXSY&#10;IyfG4sDR0dQz6ABiAAAAAIAM9d3itQ8AQK5eev25OHJiLPUMOlhpthS/fvkXURTV1FNIyFMhAAAA&#10;QIb6e732AQDI0YGjo3GyPJF6Bl2gvPBJjB7eLwhYxTwVAgAAAAAAQIcrimo888LPojRbSj2FLlKp&#10;Lcbo4f2xUJlPPYUExAAAAAAAAADQwYqiGqOH98fc+TOpp9CFKrXFeHbs6ZiZm049hRUmBgAAAAAA&#10;AIAO9UUIUKktpp5CF2s0l+K3f/qVIGCVEQMAAAAAAABABxIC0EqCgNVHDAAAAAAAAAAdRghAOwgC&#10;VhcxAAAAAAAAdInhtb2pJwArQAhAOwkCVg8xAAAAAAAAAHQQIQDt1mguxaHxg1EU1dRTaCMxAAAA&#10;AECGbr3Fax8AgG504OioEIAVUaktxujh/YKAjHkqBAAAAMhQf+/NqScAALBMB46ORmm2lHoGq0il&#10;thjPvTqaegZtIgYAAAAAAACAxI5PHhMCkMTc+TNx4KggIEdiAAAAAAAA6AJDa3pSTwDaZPLDd+PI&#10;ibHUM1jFSrOleOPEK6ln0GJiAAAAAIAM9fd67QMA0A1m5qZj7N1DqWdAvD75WkyVJ1PPoIU8FQIA&#10;AABkaOBWvx4FAOh0RVGNQ+MHo9FcSj0FIiLi4Ju/j4XKfOoZtIgYAAAAAAAAAAAy829iUt9d3xEe&#10;PAAAAABJRU5ErkJgglBLAwQKAAAAAAAAACEA7GkvcxogAAAaIAAAFAAAAGRycy9tZWRpYS9pbWFn&#10;ZTIucG5niVBORw0KGgoAAAANSUhEUgAAAVUAAAXuCAMAAADskEu5AAADAFBMVEVxeKF4fqV/hKmH&#10;i66NkbKIs96PtuCVmLeWuuGdn7ydvuOlqMOjwuWrxueusMiyy+m2uM25z+vAwdTA1OzH2PDIydnP&#10;3fHR0d/W4vPc3Obd5vXl7Pjm5u3t8frx8fX09/z///8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idsK+AAAAAWJLR0QAiAUdSAAAAAlwSFlzAAAOxAAADsQBlSsOGwAA&#10;HLNJREFUeJzt3WtbE9miReEZBBTBiLht1EPb9f9/5QGvSG6VpFaNtUbW++GcvW3bPTKfUKmqBMzQ&#10;TS90gFLoAKXQAUqhA5RCByiFDlAKHaAUOkApdIBS6ACl0AFKoQOUQgcohQ5QCh2gFDpAKXSAUugA&#10;pdABSqEDlEIHKIUOUAodoBQ6QCl0gFLoAKXQAUqhA5RCByiFDlAKHaAUOkApdIBS6ACl0AFKoQOU&#10;QgcohQ5QCh2gFDpAKXSAUugApdABSqEDlEIHKIUOUAodoBQ6QCl0gFLoAKXQAUqhA5RCByiFDlAK&#10;HaAUOkApdIBS6ACl0AFKoQOUQgcohQ5QCh2gFDpAKXSAUugApdABSqEDlEIHKIUOUAodoBQ6QCl0&#10;gFLoAKXQAUqhA5RCByiFDlAKHaAUOkApdIBS6ACl0AFKoQOUQgcohQ5QCh2gFDpAKXSAUugApdAB&#10;SqEDlEIHKIUOUAodoBQ6QCl0gFLoAKXQAUqhA5RCByiFDlAKHaAUOkApdIBS6ACl0AFKoQOUQgco&#10;hQ5QCh2gFDpAKXSAUugApdABSqEDlEIHKIUOUAodoBQ6QCl0gFLoAKXQAUqhA5RCByiFDlAKHaAU&#10;OkApdIBS6ACl0AFKoQOUQgcohQ5QCh2gFDpAKXSAUugApdABSqEDlEIHKIUOUAodoBQ6QCl0gFLo&#10;AKXQAUqhA5RCByiFDlAKHaAUOkApdIBS6ACl0AFKoQOUQgcohQ5QCh2gFDpAKXSAUugApdABSqED&#10;lEIHKIUOUAodoBQ6QCl0gFLoAKXQAUqhA5RCByiFDlAKHaAUOkApdIBS6ACl0AFKoQOUQgcohQ5Q&#10;Ch2gFDpAKXSAUugApdABSqEDlEIHKIUOUAodoBQ6QCl0gFLoAKXQAUqhA5RCByiFDlAKHaAUOkAp&#10;dIBS6ACl0AFKoQOUQgcohQ5QCh2gFDpAKXSAUugApdABSqEDlEIHKIUOUAodoBQ6QCl0gFLoAKXQ&#10;AUqhA5RCByiFDlAKHaAUOkApdIBS6ACl0AFKoQOUQgcohQ5QCh2gFDpAKXSAUugApdABSqEDlEIH&#10;KIUOUAodoBQ6QCl0gFLoAKXQAUqhA5RCByiFDlAKHaAUOkApdIBS6ACl0AFKoQOUQgcohQ5QCh2g&#10;FDpAKXSAUugApdABSqEDlEIHKIUOUAodoBQ6QCl0gFLoAKXQAUqhA5RCByiFDlAKHaAUOkApdIBS&#10;6ACl0AFKoQOUQgcohQ5QCh2gFDpAKXSAUugApdABSqEDlEIHKIUOUAodoBQ6QCl0gFLoAKXQAUqh&#10;A5RCByiFDlAKHaAUOkApdIBS6ACl0AFKoQOUQgcohQ5QCh2gFDpAKXSAUugApdABSqEDlEIHKIUO&#10;UAodoBQ6QCl0gFLoAKXQAUqhA5RCByiFDlAKHaAUOkApdIBS6ACl0AFKoQOUQgcohQ5QCh2gFDpA&#10;KXSAUugApdABSqEDlEIHKIUOUAodoBQ6QCl0gFLoAKXQAUqhA5RCByiFDlAKHaAUOkApdIBS6ACl&#10;0AFKoQOUQgcohQ5QCh2gFDpAKXSAUugApdABSqEDlEIHKIUOUAodoBQ6QCl0gFLoAKXQAUqhA5RC&#10;ByiFDlAKHaAUOkApdIBS6ACl0AFKoQOUQgcohQ5QCh2gFDpAKXSAUugApdABSqEDlEIHKIUOUAod&#10;oBQ6QCl0gFLoAKXQAUqhA5RCByiFDlAKHaAUOkApdIBS6ACl0AFKoQOUQgcohQ5QCh2gFDpAKXSA&#10;UugApdABSqEDlEIHKIUOUAodoBQ6QCl0gFLoAKXQAUqhA5RCByiFDlAKHaAUOkApdIBS6ACl0AFK&#10;oQOUQgcohQ5QCh2gFDpAKXSAUugApdABSqEDlEIHKIUOUAodoBQ6QCl0gFLoAKXQAUqhA5RCByiF&#10;DlAKHaAUOkApdIBS6ACl0AFKoQOUQgcohQ5QCh2gFDpAKXSAUugApdABSqEDlEIHKIUOUAodoBQ6&#10;QCl0gFLoAKXQAUqhA5RCByiFDlAKHaAUOkApdIBS6ACl0AFKoQOUQgcohQ5QCh2gFDpAKXSAUugA&#10;pdABSqEDlEIHKIUOUAodoBQ6QCl0gFLoAKXQAUqhA5RCByiFDlAKHaCUOf5Hvtzf3y6X1+dP8rfF&#10;919cLpd39/cPc7TMIgX/7If7u+XV+avs4fz8evnp/lvBqFmkxB/67XHO/dZcWff147gl0uaRif+8&#10;L5+W52fH7Pncq9fLNg8Lme6Pevh0/fKoOYXF+bK5Q0Km+WO+3L6e7Bm6zquru5aetDn+j3hcdFFy&#10;0V/O2lk2x/3rD3dXsyz6e9nrTy0cDXLEv/vl+qjX+UOd31b/lM2h/+KneZ+kfzu7/jLhBtPLQf8W&#10;OmkDw2b/f6WCSX+od9js+fu/1DLpD2fLKo+x2ec3P9wWPSk9zPldfWcFGf9bP72mB9xgcVXbkSAj&#10;f9/DssKn6R+v6nrCZtTvur+iZ9tpcV3RETYjfs8dcrK/v9fV3DvMrt/wbVnVi/52Z3czTDZCtv/j&#10;h7pOpHY7W9ZwgM22f/hQ/+F01aKCXbP5HzW56RN+12z6B81u+oTeNet/uelNn7C7Zt0vfmt90yeL&#10;5cxTPpPVX2rqXGob7jwrK79yJ9n0ySvouiAv/vt91Zf7+ztHrmP/XvWh1ttSRyBetp6v+m1JL1DE&#10;Yv7D67NVP8m++P84n/v+6+9VjV/8f8x8GPi16q3olX+ds1nPBn6s+qXEx84qczXj0/X7qs5XqZcW&#10;n+Zc9Usjt/qP93qup2tO5In6w1xP15zAEfW561mervSjnN3ZHOeu9IMEzHCHkH6IhPPiRwH6ESIW&#10;pS8J6AcIKXwUoB8epexRgH50mEXJcwH6wYEK3nalHxrpqq9awqtSB1f6gbFKXWjRjwtW6HYL/bBw&#10;RV6z6AfFK/GaRT+mChR464V+SDWY/lSAfkRVmHxW+gHVYeozLPrxVGLiuwL0w6nFtLPSj6Yak85K&#10;P5h6TPkGAf1YajLdZRb9SKoy2az0A6nLVLPSj6MuU71k0Y+jMhPNSj+M2kwzK/0oqjPJrPSDqM9i&#10;gu/Qoh9DhSa4g0U/hBodPyv9CKr0uq9awrHvZdH9lTryM4N0fq2Ou3al66t11GkrHV+to05b6fh6&#10;HXN+RbdX7IgTATq9ZoefCNDlVTv4A4N0eNUOfsWiw+t26CsW3V25A1+x6OzaHXaNRVfX7rC3Bujq&#10;6h10aKWj63fdVy3hgLNWOrkBi/2PAXRyC877qiXc9lUL2PvKlQ5uw77HALq3EXseA+jcRux5DKBz&#10;W7HfMYCubcZexwA6thl7HQPo2Hbs8+ErurUhe9wPoFMbcjb+fgCd2pLx72TTpU0Z/YJFhzZl9Ekr&#10;HdqWsd9ATHe25ayvWsLIKyw6szEj322hM1sz7h1XurI5o86u6MjmjPrkFR3ZnjEfEaIb2zPmUoBu&#10;bNCISwE6sUEjnqx0Yot2P1npwhbtfrLShU3a+WSlA5u088lKB7Zp15OV7mvTrgssuq9RO+4G0HmN&#10;2vFkpfNatf0+K13Xqu3vYtN1rVr0VUvY+q2YdFyzXvVVS9h2JUC3tWvbyRXd1rAtJ1d0WsO2fOKC&#10;TmvYlo8H0Wkt2/x6RZe1bPPrFV3Wss0fuqLLmrbx+ooOa9rGd1rosLZtunlNd7Vt0ykr3dW2TbdY&#10;6K7GbfiAIJ3VuA0fvaazGrfhqpXOat36QwBd1br17wrSVa1bfxZAVzVv7YUAHdW8tRcCdFTz1v7g&#10;EDqqfetuB9JN7Vv341jopvate0eAbmrfussruklgzbkVnSSw5tyKThJYc25FJwms+SgrnWSwet+K&#10;LjJYPbDSRQarB1a6yGD1wEoXKawcWOkghZVPBtFBCiu3AugghZW3Weggh75qCS8/dU33OLy8DqB7&#10;HF6+XNE9Di9frugeib5qCV/6qgXc9VULWPZVCzjvqxZw1lctoa9awpe+agH3fdUCln3VAq77qgWc&#10;91ULeNVXLaGvWkJftYT7vmoBfdUSbvuqBSz7qgX0VUs476sW0Fctoa9aRF+1hL5qCX3VEvqqJdz3&#10;VQvoq5bQVy2hr1pCX7WEvmoJd33VApZ91QL6qiX0VUvoq5bQVy2hr1pCX7WEvmoJfdUS+rVVCf0+&#10;QAl91RL6qiX0VUvoq5bQVy1h6KsW0Fctoa9aQl+1gP751RL6qiX0VUu47qsW0L8zqIT+vYEl9O9j&#10;LaGvWsK3vmoBQ191ev3nrpTQf0ZQCf3nWZXQf/ZaCf3nBJbQf6ZlCUNfdXr9ZwWX0H+udQn9Z7CX&#10;0P++gBLu+6oFDH3V6fW/M6iE/vdblbDsqxbQ/97AEoa+6vT638daQv+7g0vof891Cf3vZC9g8XLU&#10;gS4yeN1XLeDl38fcV53CymF1oIsEVg+rA50ksHpYHegkgdXD6kAnCaweVgc6qX1nq6MOdFP7Vm4C&#10;9FUnsHIToK86gW991emdrxl1oKOat+a8qq96tIe+6vTWnVf1VY913VctYM2FVV/1WOsPAAOd1bj1&#10;B4CBzmrc+gPAQGe1bcMBYKC72vbyU2t91SmsvQToqx5n5fNVfdUJrLsJ2Fc91rqbgH3VI617F6Cv&#10;eqxPfdXpbTpZ7aseY9PJal/1GJtOVvuqR1jzQaC+6tFefjdQX3UCW16r+qoH23hd1Vc93GLjdVVf&#10;9XBbTqv6qgfbclrVVz3U5lsAfdXDbX+qDnRem9Z+ZK2veqRtVwB91QPteqoOdGCTdj1VBzqwRTuf&#10;qgNd2KKdT9WBLmzQ7qfqQCc2aPdTdaAT2zPiqTrQje0Z8VQd6MbmbHtjpa96qB13APqqh9hxs6qv&#10;eojtbwH0VQ+z/S2AvupBzsY9VQe6sy1b31jtqx5mzAVAX3VfG74PqK96jA3fstZXPcbIs6q+6l42&#10;f7S6r3qw0S9VfdXxFqNuAPRV9zPyqqqvuo+N3wbYVz3C6FPVvup4e33991XH2e/rv686zn5f/33V&#10;Ufb8+u+rjrHP+X9fdaS9zv/7qiONvVXdV93DuHdV+6p7GftWVV91H/ueVPVVR1j7Q2v7qscZ9amq&#10;vup+Xh1yUO2rbrc46KDaV93ugDPVvuou49+p7quOtv/lf191p0NfqfqqWxz8StVX3WLMN1X0Vfd0&#10;8Mt/X3Wzw1/++6obHXL3r6+6wzEv/33VDY4edaAfQYX2+JxqX3Wso05U+6rrTTHqQD+I2kwy6kA/&#10;itocd/bfV11rmlEH+mHUZaJRB/pxVGWqUQf6gdRkslEH+pFUZLpRB/qh1GPCUQf6sdRiscd3/vVV&#10;R5rm5L+v+peJRx3ox1OFs4lHHegHVIPj76f2VVecTz7qQD8k3rHvUfVV19j7e6n6qrtNee7fV/1h&#10;6jOqvuqjV/t/f1pfdZer6V/8+6pFXqdOfNXFUR/666uuVeyQesqrHvmZv77qGtPeTO2rflf2q/9E&#10;Vy381X+SqxZ97f+96iv6Yc7rdbEz/79WHa7pBzqjRZmbKWtWHe7P6Ac7l/PiL1N/Vh2+ncbTdXHY&#10;T1A4dNXHp+sJHF1fz/VE/b3qMCzpB11Y8RP/tasOD+f0Ay/pepaX/tVVh+FuQT/2Ul7NcY66YVXr&#10;q9aMr1LrVh2GL8LDQLk7/mNXfTwMyE5ez+f+4l+76vBtKTq8ns10LfVSVn/p2xU9xkQWBd+Z2i7r&#10;fvHBsOtiCRxQf8r6X75v/mXrasZLqRXZ9A/a3hXddMuqLe8Kb7p11VZ3xTfdsWqDr1vka9Qf2fUb&#10;Hq4bOn89u61h0xGrPp6/3jZyvXUOnfOvyqjfddfAAfYKuTZdLyN/38NV1QeCsyoOp79l9O/8dlft&#10;2zCvZ73RP0L2+c1VvnLV8gr1XPb8/Z/qOtVaXBf6ZP9xsve/8e3uNb3lT4ur2r7yf8kh/1INw9Y7&#10;6XDgqgM9bNWTDoev+uTTFXJ58KrOY+lzOe5f/3I77/XB4vUdf+9ktxz/R9wv51l28fq2+ifpT5nm&#10;jym9bEOLPsl0f9SX26siV1/n10181T+Xif+8+9ur6Z61i8dBW3qK/pYSf+jD/fLq/KiL27Pz69v7&#10;+q5Ex0rBP/v+0/L6fL9n7uL8fLm8b/L5+Vxm+N94uL+/XT4+e8/XTrx4+vXr5fLuvuEn5wuhA5RC&#10;ByiFDlAKHaAUOkApdIBS6ACl0AFKoQOUQgcohQ5QCh2gFDpAKXSAUugApdABSqEDlEIHKIUOUAod&#10;oBQ6QCl0gFLoAKXQAUqhA5RCByiFDlAKHaAUOkApdIBS6ACl0AFKoQOUQgcohQ5QCh2gFDpAKXSA&#10;UugApdABSqEDlEIHKIUOUAodoBQ6QCl0gFLoAKXQAUqhA5RCByiFDlAKHaAUOkApdIBS6ACl0AFK&#10;oQOUQgcohQ5QCh2gFDpAKXSAUugApdABSqEDlEIHKIUOUAodoBQ6QCl0gFLoAKXQAUqhA5RCByiF&#10;DlAKHaAUOkApdIBS6ACl0AFKoQOUQgcohQ5QCh2gFDpAKXSAUugApdABSqEDlEIHKIUOUAodoBQ6&#10;QCl0gFLoAKXQAUqhA5RCByiFDlAKHaAUOkApdIBS6ACl0AFKoQOUQgcohQ5QCh2gFDpAKXSAUugA&#10;pdABSqEDlEIHKIUOUAodoBQ6QCl0gFLoAKXQAUqhA5RCByiFDlAKHaAUOkApdIBS6ACl0AFKoQOU&#10;QgcohQ5QCh2gFDpAKXSAUugApdABSqEDlEIHKIUOUAodoBQ6QCl0gFLoAKXQAUqhA5RCByiFDlAK&#10;HaAUOkApdIBS6ACl0AFKoQOUQgcohQ5QCh2gFDpAKXSAUugApdABSqEDlEIHKIUOUAodoBQ6QCl0&#10;gFLoAKXQAUqhA5RCByiFDlAKHaAUOkApdIBS6ACl0AFKoQOUQgcohQ5QCh2gFDpAKXSAUugApdAB&#10;SqEDlEIHKIUOUAodoBQ6QCl0gFLoAKXQAUqhA5RCByiFDlAKHaAUOkApdIBS6ACl0AFKoQOUQgco&#10;hQ5QCh2gFDpAKXSAUugApdABSqEDlEIHKIUOUAodoBQ6QCl0gFLoAKXQAUqhA5RCByiFDlAKHaAU&#10;OkApdIBS6ACl0AFKoQOUQgcohQ5QCh2gFDpAKXSAUugApdABSqEDlEIHKIUOUAodoBQ6QCl0gFLo&#10;AKXQAUqhA5RCByiFDlAKHaAUOkApdIBS6ACl0AFKoQOUQgcohQ5QCh2gFDpAKXSAUugApdABSqED&#10;lEIHKIUOUAodoBQ6QCl0gFLoAKXQAUqhA5RCByiFDlAKHaAUOkApdIBS6ACl0AFKoQOUQgcohQ5Q&#10;Ch2gFDpAKXSAUugApdABSqEDlEIHKIUOUAodoBQ6QCl0gFLoAKXQAUqhA5RCByiFDlAKHaAUOkAp&#10;dIBS6ACl0AFKoQOUQgcohQ5QCh2gFDpAKXSAUugApdABSqEDlEIHKIUOUAodoBQ6QCl0gFLoAKXQ&#10;AUqhA5RCByiFDlAKHaAUOkApdIBS6ACl0AFKoQOUQgcohQ5QCh2gFDpAKXSAUugApdABSqEDlEIH&#10;KIUOUAodoBQ6QCl0gFLoAKXQAUqhA5RCByiFDlAKHaAUOkApdIBS6AClbPj1/75+/fq/j3/5/PXr&#10;/82Z1rC8+O//Pm757ubyYqO3N+8f9yVSG5I///Hr/97fbF7zhTc3Hz//i1XXLt//77//vH87etA/&#10;Lt997M/adfK06JsDFv3t5mM/2r6UQ56jK8/Z9//8Rz+QqmSCUb9714f9Y7JV+7DPTLnqo/f91evJ&#10;xKs+nnJ97E/Y6Vd99P7kTwpKrPp4tvWZflysMqs+Hgj+oR8ZqdSqp71ruVVPedeSqz7ueqInWmVX&#10;fXzdOsnzgdKrXlx8OMHz1/KrXlye3uF1hlVP8DAwy6oXFx/pxzmvmVa9eHtST9e5Vj2tp+t8q168&#10;PZ13D2dc9YROBuZc9eLi/Ymcu8676qkcBWZe9eLyJO68zr3qxcX/6Ic8g/lXvXhPP+bygFUv3upf&#10;s4hV/RdayKoXl/JZmVXts0KrXlyor7OwVdWzcquaZwVXFc9KruqdFV1VOyu7qvUEi13VOiu86sWl&#10;8oYrvarzVgu+6sUNPUEB/KrG+60VrCo8v6ph1QvdiUAVq17aXrGqWFX3ilXHqrYPYVWy6oXrGwhq&#10;WdV1aK1l1Yt39BJTqmZV1VlrPaua7rPUs6rp9KqiVS88HxesaVXPeUBNq3ruXlW1quZaoK5V39Jz&#10;TKSuVS0fxK5sVckLVmWrSm5e1bbqheIKq7pVFWdX1a2qeLLWt6rhyVrfqoYna4WrCp6sFa4qeLLW&#10;uGr7T9YaV71o/gKrylWbv8CqctVLepVjVblq8++31rlq628M1rlq65+9rHTVD/Qux6l01cZfrypd&#10;tfHXq1pXbfvDbLWu2vb1VbWrNn0IqHbVpg8B1a7a9CGg3lVbPgTUu2rLh4B6V235QqDeVVv+kHDF&#10;qzZ8L6DiVRv+2GXFqzZ8blXzqu0eWGtetd0Da82rtntgrXnVdg+sVa/a7Le0VL1qs5+2qHrVZm8F&#10;VL3qG3qdQ1W9arMvV3Wv2urLVd2rtvqtgnWv2urVVd2rtvoptrpXbfUkoO5VL+h5DlT5qo1+O0vl&#10;qzZ6alX5qo1+KKDyVRu9v9JXLaHyVRu9a1X5qo1eBvRVS6h81UYvripftdGLq75qCX3VEvqqJfRV&#10;S+irltBXLaGvWkJftYS+agl91RL6qiX0VUvoq5ZQ+aqNfmtA5av2u9Yl9FVL6O8GltDfuS6hr1pC&#10;o9/KWvmq/dNrJfRPWpZAz3Oguldt9NKq8lUbvQiofNVGT6wqX7XRj1pXvmqjJ1aVr0qvc6iqV231&#10;FKDuVRu9Y1X5qq1+y3Xdq7b6YlX3qvQ4B6t51VavrOpetdWfuVD3qo3esh7qXpXe5nAVr9ruYbXm&#10;VVu9YTVUvWrDf3NYvas2+s2W39W7ast/1229q7Z7XlXxqi3/1Rb1rtryAaDeVVs+AFS7atMHgGpX&#10;bffOypNaV234EmCodtWWLwGGaldt9h2rHypdtdUfE/5Tnas2fbI61Lpq269Vla7a8P3qH6pctdWP&#10;Av5W46qNn1YNda7a/FO1xlUvGz+tGqpcteF3AX+pb1XBU7XCVQVP1fpWNTxV61u1/ROAob5V2z9X&#10;fVLbqk2/XfVbZas2fwfgh8pWbf1m1U91rdr2e4B/VLWq4qzqSVWrKs6qntS0quSlaqhq1ctGf8jK&#10;GhWt2vi71c/Vs6rn67+iVUVf/xWtKvr6r2fVZn8UwFqVrKo5//+hklWb/UkA69WxquFdleeqWNV1&#10;UB3qWPWt66A6VLHqpeSm6jMVrOp4U+Uv/Kqa23/P4Ku2/rHqtehVlaPSq/pe/r9jV5WOyq5qHRVd&#10;VXZL5RlwVeHZ/y/cquJRuVXfmt5ReYlaVftC9R20qntUaNUb96jMqs7L1GeIVW3vp6yaf9VL462/&#10;F2Zf9Y34NPW3uVe1v079MPOqlo+o7zDrqpfCt6jWmnPVG/NF6l9mXNV/QvXbbKuexGv/L3Ot+uEk&#10;Xvt/mWfVt7LP/O0yx6qXJ3RE/WGGVU/npf+34qu+ObEv/u8Kr3qp+iaK0YquevnxpF75/yi56vvT&#10;O6D+VG7V09202KqXH09400KrvvnfiR5Pfymw6s0JvIWyw9SrXn446S/9n6Zd9d2p3JbeYcJV3/1z&#10;4kfTP6ZatU/6XD68PXrRNx/6F/7fMgz/fT5i2Tfv/+kvTyvy4//99/njzeW+i958+NwXXSvP/vO/&#10;nz++uxm159t3Hz+f0vtQ+8rKr/z39Z+PH25u3qz7cr+5+fDxn6/9CbpLtv3Df7/+0afcQ+gApdAB&#10;SqEDlEIHKIUOUAodoBQ6QCl0gFLoAKXQAUqhA5RCByiFDlAKHaAUOkApdIBS6ACl0AFK/w9UwGmJ&#10;qOIv5gAAAABJRU5ErkJgglBLAwQKAAAAAAAAACEAx3Pn5pEZAACRGQAAFAAAAGRycy9tZWRpYS9p&#10;bWFnZTMucG5niVBORw0KGgoAAAANSUhEUgAACAIAAAH6CAMAAACgHYyTAAADAFBMVEWAnXeHoX2N&#10;pYOIs96UqoqPtuCWuuGbr5CdvuOitJijwuWpuaCrxuexv6eyy+m5xK+5z+u70Oy/0+3Ay7jA1OzD&#10;1e7H2O/H2PDI0cHL2vDP3fHR18nS3/LW4vPY3dHa5fTd5vXe6Pbg5Nvj6vbl7Pjn7fjo6+Xr8Pnt&#10;8frv8/rz8+/z9vv09/z4+v3///8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CBdWbEAAAAAWJLR0QAiAUdSAAAAAlwSFlzAAAOxAAADsQBlSsO&#10;GwAAFipJREFUeJzt3WlCVbkWgFFRLOzxYaGCNAJKJ9z5D++JaJVaorc5yU6y1xqApbk/8tVJd28G&#10;EOHT/6hvJ/pnD3G8dq95BxEDcy/iPwowm0XPhimlTIDL9ej5fQ5rpwEjIwGAINGzYUp70b96hMfR&#10;0/tc1i/rj4wEAIJsR0+HGR1G/+oBXkVP7nN6Wn9oJAAQZCd6OswoYQIcR0/tc3tXfWwkABBEAgT4&#10;GP2rV3d5P3pmn1v97QASAAhyGD0dZnQW/atX9zR6Yl/ARu3BkQBAEAkQ4CL6V6/tXfS0vpDNyqMj&#10;AYAgJ9HTYUbRP3ptlx3cCPC947rDIwGAIGfR02FCW9E/em19nAf813rd4ZEAQBDXA9aX7Wagg+gp&#10;fWGvqo6PBACiRM+HCe1G/+Z1dXQa4Ju6pwIkABDldfSEmE+yawE2oyf0JTyuOUASAIjiYoDqTqJ/&#10;86pOo6fzpdR8L0gCAFGcCqwu17UAve0FvHW/4ghJACDKUfSEmM919G9eU397AW9V3BEoAYAoTgXW&#10;lutM4Eb0XL6ktXpPBkoAIMp19IyYTqozgW+jp/Kl1bsjUAIAYbaip8Rs9qN/8Zr6OxD4Tb3PABIA&#10;CONIQGVH0b94Rf1+BKj4GUACAGH2o6fEbDIdCOj3I0DFzwASAAjjoaDKEh0I6PkjQL3PABIACHMR&#10;PSUmsx39g1fU63GAW7U+A0gAIE70nJhMohcCer0T4JtKnwEkABDHKwFVJXohoM+LAf9V6YpACQDE&#10;sR+wqjy7Aft8HeB7b6uMkwQA4tgPWFWe3YDPo2fwlW1UGScJAMSxH7Cm19E/dz1r0TP46k5rjJME&#10;AAK5H7Civehfu5q+TwTeel5joCQAEGg3elrM5CT6166m982AN9ZqDJQEAAIdRk+LmXyK/rVr6X8z&#10;4I13FUZKAgCBvBdcT56LgV5Fz96TeFxhpCQAECl6Xkwkz1aA9ejZexoVbgiUAEAkjwVWk2YrwBjr&#10;AFWuBpAAQCSbAapJsxVgjHWAKisBEgCI5GaAWvJsBRhkHaDGSoAEAEK5GaCSNFsBRlkHqHEmQAIA&#10;odwMUMnH6F+6lhHuBbr1tPhYSQAglGcCKknzQMAI9wLdKv9coAQAQn2KnhqT2In+oasZ4H2Ab45L&#10;j5UEAGK9jp4ccziK/p1rOY6etyf0qvRgSQAglmOBVTgS2KHixwIlABDLscAa8hwJHGcrQIWngiQA&#10;EGw7enrMYD/6V65moK0A5TcDSAAg2H709JjBRfSvXMs4twLcKH1HsAQAglkJKC/POsA4twLceF54&#10;tCQAEM1KQHF51gGeR8/ak9ooPFoSAIhmJaC4NOsAs43oWXtahUdLAgDRrASUlmcdYKzdgMX3A0oA&#10;IJyVgMLyrANcRs/ZEyv8UpAEAMJZCSgszb1As4PoOXtim2WHSwIA4bwTUNbr6B+4npHuBrxR+LFA&#10;CQDE805AUSfRv289m9Fz9sQKHwmQAEC8o+hJcmxp3gke7kBA6SuCJQAQ7zp6khzaXvTPW9FoCVB4&#10;jpYAQAP2oqfJkZ1F/7oVDXYm8N6906LDJQGABpxFT5MDS3QpwOc5bTQHZYer6J8OMB9XAxRzFP3b&#10;VjTatQASAMjAhsBiEm0GHO5agNIXA0gAoAU2BJaSaTOgBFiQBACaYENgIXleCJpJgEVJAKAJ3goq&#10;Yyf6h61qtMsBJQCQw070ZDmmRDcDzsa7HPDevcdFx0sCAG34GD1ZDinVicARE6DsDcESAGiEc4EF&#10;ZDoROJMAi5IAQCNOoqfLAW1lOhE4kwCLkgBAK3wGmNxh9G9amQRYjAQAWnEYPWEOJ9tHAAmwIAkA&#10;tOJ6K3rKHE2qa4FuSIDFSACgGT4DTOxT9C9amwRYjAQAmuEzwLTSfQSQAAuSAEA7fAaYVLqPAAMm&#10;gNsBgSx8BphSvo8As3fRM/bkJACQhs8A00l3HGDmmaBFSQCgIT4DTCfbnQA3JMBiJADQElcETiXj&#10;R4ABE+Bd0fGSAEBTXBE4kYwfAT7PaaM5KDtcRf90gAX5DDCNZE8EfhM9Y09OAgCZ7ERPnmM4if4d&#10;Y9yPnrKnVna4JADQlrPoyXMIO9E/Y5CN6Cl7amWHSwIAjdmLnj5HcBb9KwZ5Gj1lT6zs5YASAGjN&#10;JwcDV5bwVqBbo10PKAGAZNwPtKqUBwK/eBs9Z0+s7LUAEgBoj4OBKzqK/gXDjHYxwNuywyUBgObY&#10;Ebia19E/YKDoOXtiZc8ESgCgQbvRk2jfsu4FvDHYqcDCoyUBgPZ4KmAV+9E/X6TH0ZP2pO4XHi0J&#10;ADToKHoa7VjevYA3xjoS8LjwaEkAoEXuCFzax+jfLtRY+wFfFR4tCQC0yOUAy9qN/uliXUbP2pMq&#10;vBtQAgBtshSwnNzLAJ+tR0/bUyo9WBIAaJOlgKXkXgaYjXVFcOG7ASUA0CpLActIvgwwG+t+wMJ3&#10;A0oAoFmWAhaXfhlgNjuNnrcnVHorgAQAmmUpYGHplwFmQ20GKD5WEgBolQuCFpX6UqBvnkdP3JMp&#10;fSuABAAa9jF6Su3Ma8sAn72LnrknU/pWAAkAtGw/elLtytZF9O/VhrXoqXsqp8WHSgIADXsdPa32&#10;JO8TwT8a5VjgevmhkgBAw5wMnJ/zgF+NshLwvPxQSQCgZbYDzMtGgG8uB1kJOC4/VBIAaJrtAPOx&#10;EeBfY6wElH4o+IYEANpmO8BcTqJ/p4aMsRJQ/jyABABa53aAebgR4HtDrASUPw8gAYDmXURPrx14&#10;Hf0jtWWE24GKPxF0QwIArTuJnmCbt20r4A9GeCfgbY2BkgBA82wJ/D1bAX+2ET2Br2ytyjhJAKB9&#10;u9GTbNs8DvSz/l8MrnApwEwCAD24dizgN9wK+F/3o6fwVdXYDCgBgC44FnC3vegfp0Wb0VP4ip7W&#10;GSYJAPTgQgPcYSf6p2lS7zcEHtQZJgkAdOEseqptlHuBf63vc4FVTgTOJADQC0cDf0UB3KHvc4GV&#10;PgJIAKAXGuC/HAe8U88PBdT6CCABgG64HuBnCuBuPX8GqPURQAIA/diLnnIbowB+p9/PANU+AkgA&#10;oCMa4Adn0b9H0/o9FFDtI4AEAHqiAb7jfeDf6/VugHofASQA0BUN8A8F8AeXnV4RWOdiwC8kANAV&#10;DfCVAvijPl8KqPM6wC0JAPRFA3yhAObQ44OBa5cVB0gCAJ3RAP9TAPM5jp7Pl/Cq5gBJAKA3GmDL&#10;88Dz6e+a4Ip7AWcSAOhQ9gZwH8C8+tsReFx1fCQA0J+j6Ek4lAKY30H0lL6gzbrDIwGADmV+L0AB&#10;LKKvpYD1yqMjAYAenWxFz8RRvA24kL6WAuouA0gAoFMXSRtAASyop6WAyssAEgDo1cXr6Nk4wl70&#10;sPenn3uC654GuCEBgE5dJ2yAw+hB71EvFwRVvRTolgQAupXucKALgZbRy5OB9R4I/IcEAPqV63Cg&#10;owBL6mM7QPWNADMJAHTtY6JNgTYCLu1V9PQ+h8cRAyMBgJ7l2RS4pwCW9zR6gv+j9fobAWYSAOjc&#10;9W703FzHUfRAd+1yPXqK/4O105BxkQBA5zJsCLANYEWt3xBU+06gryQA0LuL7egZurQdiwCrOm76&#10;WMDboFGRAED3Rl8McBvABFpugKgCkADACEZeDNg+ix7dMbyNnujvFHEc8JYEAEYw7smAXYsAE2m1&#10;AZ7GDYkEAIZwvR89Vxex5ULA6bTZAIEFIAGAUZwNuCtw51P0qA6lxQaILAAJAAzjerQ3A7ZcBjCx&#10;9hogtAAkADCQsT4E+AQwvdYaIG4n4BcSABjIQDsCfAIo4qCps4FhpwG/kgDAUEb5ELDrE0AZDd0P&#10;sBZdABIAGM3hAK8Hbn+MHsVxnbbyXsBa0K3A35EAwGg+dX9Z4KG7AAq63Iie/L9Yj3kZ6AcSABhP&#10;36sBtgGW9jx6+v/sccjrwD+RAMCI+l0NcB9wBW/DNwQEHwX4SgIAQ+r0kgDnAOo4jt0QsHYQPQC3&#10;JAAwqA63BGzZBFDL5dPAAthoYRHghgQAhnW2Ez2nL2bPJoCK4hYD2lgEuCEBgIH1FAECoLLTmJMB&#10;6/FnAf8hAYCh9RIBAiDAq4APAe18AphJAGB4PUSAAIhR/UNAS58AZhIASKD1CBAAcd7drxgAa6+i&#10;/7k/kQBAAhftHhF0CiDW5Wa1AnjaykGAf0gAIIVP+01eFrR9IgCinT6uEgAbjdwF8D0JACRxfdLc&#10;tcG7bgJswkH5LQH330X/I39FAgB5nLW0HrB9aAtAMwpHwP3wZ4F/TQIAmVwfNfIpYNdzwG0pGAGt&#10;BoAEANK52AvfFbB95ANAew7K3Bm80eQSwC0JAORzEvl8wPb+RfS/n187fT75XUFP27oI4CcSAMjo&#10;OqgCzP+NezvlesD9V80dA/yRBACSql8B5v8enG5Oc1vQWtsfAL6QAEBiH/eq7Q58fWT+78Xx81Ur&#10;YO1pwzsA/iUBgNwujspfH7y999ENQH053lxfev6//7yL+X8mAQBms4/7r4tN/1u7tv/36fLd88Uz&#10;YO3xq9Pov/j8JADAZ9dnh9N/DXi9d2L679rlu82NuU8JrD9/29H0f0MCAHxzcbI31eeA7d3DMx//&#10;x3B6sPn09yGwvrH5tv3Nf/8lAQB+cHFyuLPKJsGtnf0js/+ADg7ebn5ugR9sbm4eHDR+8u83JADA&#10;L5x9PNzbWfAawZ3dwxOTP/2QAAB3+/Q5BT63wM7d6wPbO59n/s9TvyN/dEcCAMzp7Gf+j5+uSQAA&#10;SEkCAEBKEgAAUpIAAJCSBACAlCQAAKQkAQAgJQkAAClJAABISQIAQEoSAABSkgAAkJIEAICUJAAA&#10;pCQBACAlCQAAKUkAAEhJAgBAShIAAFKSAACQkgQAgJQkAACkJAEAICUJAAApSQAASEkCAEBKEgAA&#10;UpIAAJCSBACAlCQAAKQkAQAgJQkAAClJAABISQIAQEoSAABSkgAAkJIEAICUJAAApCQBACAlCQAA&#10;KUkAAEhJAgBAShIAAFKSAACQkgQAgJQkAACkJAEAICUJAAApSQAASEkCAEBKEgAAUpIAAJCSBACA&#10;lCQAAKQkAQAgJQkAAClJAABISQIAQEoSAABSkgAAkJIEAICUJAAApCQBACAlCQAAKUkAAEhJAgBA&#10;ShIAAFKSAACQ0bkEAIB03r989EACAEAu+y8ePvhMAgBAIl/nfwkAAImcv/zrwT8kAADksPvkwfck&#10;AAAkcP73wwcPJAAA5PLhxYP/kAAAMLj3T/4bABIAAAb36wCQAAAwtLsCQAIAwMDO7wwACQAAw7r6&#10;xSZACQAAo3vz8zFACQAA43v/6LcBIAEAYES/XwOQAAAwpv3frwFIAAAY0dWzPweABACA0czzCUAC&#10;AMBgrl7OFQASAACG8uFPBwEkAAAMaHe+RQAJAAAjmeMooAQAgOGcz70IIAEAYBzv518EkAAAMIzd&#10;hQJAAgDAGOY9CygBAGAgC20ElAAAMIirhTYCSgAAGMMyBSABAKB3SxWABACAzn1Y7DCgBACAISxZ&#10;ABIAALq2bAFIAADo2dWyBSABAKBjy+0ElAAA0LcVCkACAEC3VikACQAA3Vr8VmAJAAD9W6kAJAAA&#10;dGrR14ElAACM4P1qBSABAKBL50tfCCABAKBfKx0GkAAA0KvVtgJKAADo05uVC0ACAEB/PqxeABIA&#10;ALpz9ZcEAICEVt8IIAEAoD/7UxSABACAzlyteiOABACAHj2bpAAkAAD0ZZplAAkAAH2ZaBlAAgBA&#10;XyZaBpAAANCVVd8HlAAA0KUpLgWSAADQm78nKwAJAAD9OJ9qL6AEAICeTHIzsAQAgM5MtxdQAgBA&#10;R55IAABIaNKPABIAAHox6UcACQAAndidtAAkAAB0YrpbgSQAAPRjqhcCJQAAdGXanQASAAD6MO1x&#10;AAkAAJ2Y+iOABACAHpxPXQASAAB6MOXrABIAAHpxNXkBSAAA6MAbCQAAGU18LZAEAIAuTH4iUAIA&#10;QA+m3wwoAQCgfQU2A0oAAGjfxG8ESgAA6MMzCQAACU1/M6AEAIAOFLgUQAIAQPseSQAASKjIeQAJ&#10;AACtK3IeQAIAQOuKnAeQAADQuocSAAASKvE+gAQAgOa9lAAAkFGZI4ESAADaVuhIoAQAgLbtSwAA&#10;yKjUVgAJAABNeyIBACCjUgUgAQCgZR8kAABkVOahYAkAAI0rthtQAgBAy4rtBpQAANCyYgUgAQCg&#10;YecSAAAyKvVMoAQAgKb9LQEAIKNyBwIkAAA0rNyBAAkAAA17JAEAIKNyBSABAKBhEgAAMip4JlAC&#10;AEC7JAAApLQvAQAgo4I3A0kAAGiXBACAlCQAAKT0QgIAQEYF7weWAADQLgkAAClJAABISQIAQEoS&#10;AABSkgAAkJIEAICUJAAApCQBACAlCQAAKUkAAEhJAgBASl4KBICUJAAApCQBACClNxIAADJ6LwEA&#10;ICMJAAApnUsAAEhJAgBASg8lAABkVPB6QAkAAO16JgEAIKOCdwNJAABo164EAICMCl4MIAEAoGES&#10;AABS+ksCAEBG5Y4ESAAAaFi5IwESAAAati8BACCjcg8FSQAAaFmx/YASAABaVmw/oAQAgJa9kQAA&#10;kNEHCQAAKT2UAACQUanNABIAAJpWajOABACAppW6GUACAEDbCt0MIAEAoG0vJQAAZFTomQAJAACN&#10;K3MsUAIAQONeSAAAyKjMSoAEAIDWFVkJkAAA0LoiKwESAABaV2QlQAIAQPNK3A4kAQCgeX9LAADI&#10;qMQ7ARIAANr3RAIAQEa7EgAAUpp+Q6AEAIAOTL8hUAIAQAeuJr8hUAIAQA8mvyFQAgBADyY/FygB&#10;AKALU38GkAAA0IWpPwNIAADow8SfASQAAPRh4s8AEgAAOjHtZwAJAACdmPYzgAQAgF5M+hlAAgBA&#10;Lya9IlACAEA3pnwpQAIAQDeuJnwwUAIAQD/2JQAApPREAgBARueT7QiUAADQk8l2BEoAAOjKIwkA&#10;ABl9kAAAkNJESwESAAA6M81SgAQAgM58mORUgAQAgN68kQAAkNIzCQAAGU3xVoAEAID+THAyUAIA&#10;QId2JQAApPRCAgBASqveDiABAKBLVyveDiABAKBPK94QJAEAoFP7EgAAUlrpWIAEAIBurfJooAQA&#10;gH6tcDRQAgBAx5ZvAAkAAD1bugEkAAB0bdkGkAAA0LclG0ACAEDnlmsACQAAvVuqASQAAHRvmQaQ&#10;AADQvyXuCZQAADCAxRtAAgDACBZ+N1ACAMAQzh9JAADI6OqZBACAlBZ6OFACAMAw3i+wIUACAMA4&#10;FtgQIAEAYCRzLwZIAAAYyvu/JAAAZDTnyQAJAACj2Z9nV6AEAIDhXM3xbpAEAIAB/XlHgAQAgCH9&#10;/YfVAAkAAGM6//1qgAQAgFG9fyIBACCl3bu3BEgAABjZnREgAQBgbHdEgAQAgNH9MgIkAACM7xcb&#10;AyUAAGRw/uKhBACAjK52H0kAAEjpw8uHEgAAUtr/tiAgAQAgmdsKkAAAkM+Hl48kAACkJAEAICUJ&#10;AAApSQAASEkCAEBKEgAAUpIAAJCSBACAlCQAAKQkAQAgJQkAAClJAABISQIAQEoSAABSkgAAkJIE&#10;AICUJAAApCQBACAlCQAAKUkAAEhJAgBAShIAAFKSAACQ0v8B9qjqK//84bMAAAAASUVORK5CYIJQ&#10;SwMEFAAGAAgAAAAhAMhnTLjjAAAADAEAAA8AAABkcnMvZG93bnJldi54bWxMj8FKw0AQhu+C77CM&#10;4K3dbGzUxmxKKeqpFGwF8TZNpklodjZkt0n69q4nvc0wH/98f7aaTCsG6l1jWYOaRyCIC1s2XGn4&#10;PLzNnkE4j1xia5k0XMnBKr+9yTAt7cgfNOx9JUIIuxQ11N53qZSuqMmgm9uOONxOtjfow9pXsuxx&#10;DOGmlXEUPUqDDYcPNXa0qak47y9Gw/uI4/pBvQ7b82lz/T4ku6+tIq3v76b1CwhPk/+D4Vc/qEMe&#10;nI72wqUTrYZZHCUBDYNaqCcQAVnGiQJx1LBIljHIPJP/S+Q/AAAA//8DAFBLAwQUAAYACAAAACEA&#10;NydHYcwAAAApAgAAGQAAAGRycy9fcmVscy9lMm9Eb2MueG1sLnJlbHO8kcFqAjEQhu9C3yHMvZvd&#10;FYqIWS8ieBX7AEMymw1uJiGJpb69gVKoIPXmcWb4v/+D2Wy//Sy+KGUXWEHXtCCIdTCOrYLP0/59&#10;BSIXZINzYFJwpQzb4W2xOdKMpYby5GIWlcJZwVRKXEuZ9UQecxMicb2MIXksdUxWRtRntCT7tv2Q&#10;6S8DhjumOBgF6WCWIE7XWJufs8M4Ok27oC+euDyokM7X7grEZKko8GQc/iyXTWQL8rFD/xqH/j+H&#10;7jUO3a+DvHvwcAMAAP//AwBQSwECLQAUAAYACAAAACEAsYJntgoBAAATAgAAEwAAAAAAAAAAAAAA&#10;AAAAAAAAW0NvbnRlbnRfVHlwZXNdLnhtbFBLAQItABQABgAIAAAAIQA4/SH/1gAAAJQBAAALAAAA&#10;AAAAAAAAAAAAADsBAABfcmVscy8ucmVsc1BLAQItABQABgAIAAAAIQCyXTAa+gMAAEEQAAAOAAAA&#10;AAAAAAAAAAAAADoCAABkcnMvZTJvRG9jLnhtbFBLAQItAAoAAAAAAAAAIQChfeFkBJoAAASaAAAU&#10;AAAAAAAAAAAAAAAAAGAGAABkcnMvbWVkaWEvaW1hZ2UxLnBuZ1BLAQItAAoAAAAAAAAAIQDsaS9z&#10;GiAAABogAAAUAAAAAAAAAAAAAAAAAJagAABkcnMvbWVkaWEvaW1hZ2UyLnBuZ1BLAQItAAoAAAAA&#10;AAAAIQDHc+fmkRkAAJEZAAAUAAAAAAAAAAAAAAAAAOLAAABkcnMvbWVkaWEvaW1hZ2UzLnBuZ1BL&#10;AQItABQABgAIAAAAIQDIZ0y44wAAAAwBAAAPAAAAAAAAAAAAAAAAAKXaAABkcnMvZG93bnJldi54&#10;bWxQSwECLQAUAAYACAAAACEANydHYcwAAAApAgAAGQAAAAAAAAAAAAAAAAC12wAAZHJzL19yZWxz&#10;L2Uyb0RvYy54bWwucmVsc1BLBQYAAAAACAAIAAACAAC43AAAAAA=&#10;">
                <v:group id="Group 112178850" o:spid="_x0000_s1069" style="position:absolute;left:23430;top:18718;width:60059;height:38163" coordorigin="23430,18718" coordsize="60058,381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pWesywAAAOEAAAAPAAAAZHJzL2Rvd25yZXYueG1sRI9Ba8JA&#10;FITvQv/D8gq9mU2MWpu6ikgrHqRQFUpvj+wzCWbfhuw2if++WxB6HGbmG2a5HkwtOmpdZVlBEsUg&#10;iHOrKy4UnE/v4wUI55E11pZJwY0crFcPoyVm2vb8Sd3RFyJA2GWooPS+yaR0eUkGXWQb4uBdbGvQ&#10;B9kWUrfYB7ip5SSO59JgxWGhxIa2JeXX449RsOux36TJW3e4Xra379Ps4+uQkFJPj8PmFYSnwf+H&#10;7+29VvCcvkzjSTqHv0fhDcjVLwAAAP//AwBQSwECLQAUAAYACAAAACEA2+H2y+4AAACFAQAAEwAA&#10;AAAAAAAAAAAAAAAAAAAAW0NvbnRlbnRfVHlwZXNdLnhtbFBLAQItABQABgAIAAAAIQBa9CxbvwAA&#10;ABUBAAALAAAAAAAAAAAAAAAAAB8BAABfcmVscy8ucmVsc1BLAQItABQABgAIAAAAIQABpWesywAA&#10;AOEAAAAPAAAAAAAAAAAAAAAAAAcCAABkcnMvZG93bnJldi54bWxQSwUGAAAAAAMAAwC3AAAA/wIA&#10;AAAA&#10;">
                  <v:rect id="Rechteck 31" o:spid="_x0000_s1070" style="position:absolute;left:23430;top:18718;width:60059;height:381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tXwRywAAAOIAAAAPAAAAZHJzL2Rvd25yZXYueG1sRI/NasMw&#10;EITvhbyD2EAvJZFdaH7cKKEECs2lUKWX3hZrY7m2VsZSHKdPXxUKOQ4z8w2z2Y2uFQP1ofasIJ9n&#10;IIhLb2quFHweX2crECEiG2w9k4IrBdhtJ3cbLIy/8AcNOlYiQTgUqMDG2BVShtKSwzD3HXHyTr53&#10;GJPsK2l6vCS4a+Vjli2kw5rTgsWO9pbKRp+dAvMwaNl860O7P9gffG+0PX9dlbqfji/PICKN8Rb+&#10;b78ZBU/ZOl/nq+UC/i6lOyC3vwAAAP//AwBQSwECLQAUAAYACAAAACEA2+H2y+4AAACFAQAAEwAA&#10;AAAAAAAAAAAAAAAAAAAAW0NvbnRlbnRfVHlwZXNdLnhtbFBLAQItABQABgAIAAAAIQBa9CxbvwAA&#10;ABUBAAALAAAAAAAAAAAAAAAAAB8BAABfcmVscy8ucmVsc1BLAQItABQABgAIAAAAIQAktXwRywAA&#10;AOIAAAAPAAAAAAAAAAAAAAAAAAcCAABkcnMvZG93bnJldi54bWxQSwUGAAAAAAMAAwC3AAAA/wIA&#10;AAAA&#10;" filled="f" stroked="f">
                    <v:textbox inset="2.53953mm,2.53953mm,2.53953mm,2.53953mm">
                      <w:txbxContent>
                        <w:p w14:paraId="0F22CF51" w14:textId="77777777" w:rsidR="00F67F01" w:rsidRDefault="00F67F01" w:rsidP="00F67F01"/>
                      </w:txbxContent>
                    </v:textbox>
                  </v:rect>
                  <v:group id="Group 1353450712" o:spid="_x0000_s1071" style="position:absolute;left:23430;top:18718;width:60059;height:38163" coordsize="60058,381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BVMhzAAAAOMAAAAPAAAAZHJzL2Rvd25yZXYueG1sRI9BS8NA&#10;EIXvgv9hGcGb3U0ltsRuSykqHorQVhBvQ3aahGZnQ3ZN0n/vHASPM/PmvfetNpNv1UB9bAJbyGYG&#10;FHEZXMOVhc/T68MSVEzIDtvAZOFKETbr25sVFi6MfKDhmColJhwLtFCn1BVax7Imj3EWOmK5nUPv&#10;McnYV9r1OIq5b/XcmCftsWFJqLGjXU3l5fjjLbyNOG4fs5dhfznvrt+n/ONrn5G193fT9hlUoin9&#10;i/++353UN7lZ5IvlXCiESRag178AAAD//wMAUEsBAi0AFAAGAAgAAAAhANvh9svuAAAAhQEAABMA&#10;AAAAAAAAAAAAAAAAAAAAAFtDb250ZW50X1R5cGVzXS54bWxQSwECLQAUAAYACAAAACEAWvQsW78A&#10;AAAVAQAACwAAAAAAAAAAAAAAAAAfAQAAX3JlbHMvLnJlbHNQSwECLQAUAAYACAAAACEApwVTIcwA&#10;AADjAAAADwAAAAAAAAAAAAAAAAAHAgAAZHJzL2Rvd25yZXYueG1sUEsFBgAAAAADAAMAtwAAAAAD&#10;AAAAAA==&#10;">
                    <v:rect id="Rechteck 33" o:spid="_x0000_s1072" style="position:absolute;width:60058;height:381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aFfMyQAAAOMAAAAPAAAAZHJzL2Rvd25yZXYueG1sRE9PS8Mw&#10;FL8LfofwBC+ypRNXtVs2ZCC4i2D0stujeWtqm5fSZF3np18Gwo7v9/8t16NrxUB9qD0rmE0zEMSl&#10;NzVXCn6+3ycvIEJENth6JgUnCrBe3d4ssTD+yF806FiJFMKhQAU2xq6QMpSWHIap74gTt/e9w5jO&#10;vpKmx2MKd618zLJcOqw5NVjsaGOpbPTBKTAPg5bNr962m639w89G28PupNT93fi2ABFpjFfxv/vD&#10;pPmzbP6cP81fc7j8lACQqzMAAAD//wMAUEsBAi0AFAAGAAgAAAAhANvh9svuAAAAhQEAABMAAAAA&#10;AAAAAAAAAAAAAAAAAFtDb250ZW50X1R5cGVzXS54bWxQSwECLQAUAAYACAAAACEAWvQsW78AAAAV&#10;AQAACwAAAAAAAAAAAAAAAAAfAQAAX3JlbHMvLnJlbHNQSwECLQAUAAYACAAAACEAjmhXzMkAAADj&#10;AAAADwAAAAAAAAAAAAAAAAAHAgAAZHJzL2Rvd25yZXYueG1sUEsFBgAAAAADAAMAtwAAAP0CAAAA&#10;AA==&#10;" filled="f" stroked="f">
                      <v:textbox inset="2.53953mm,2.53953mm,2.53953mm,2.53953mm">
                        <w:txbxContent>
                          <w:p w14:paraId="457809E7" w14:textId="77777777" w:rsidR="00F67F01" w:rsidRDefault="00F67F01" w:rsidP="00F67F01"/>
                        </w:txbxContent>
                      </v:textbox>
                    </v:rect>
                    <v:shape id="Shape 21" o:spid="_x0000_s1073" type="#_x0000_t75" style="position:absolute;width:51540;height:254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cDxGywAAAOIAAAAPAAAAZHJzL2Rvd25yZXYueG1sRI9BS8NA&#10;FITvgv9heYI3u0kKbUy7LUURqoJg9dDeXrOv2dDs27C7pvHfu4LgcZiZb5jlerSdGMiH1rGCfJKB&#10;IK6dbrlR8PnxdFeCCBFZY+eYFHxTgPXq+mqJlXYXfqdhFxuRIBwqVGBi7CspQ23IYpi4njh5J+ct&#10;xiR9I7XHS4LbThZZNpMWW04LBnt6MFSfd19WwevxYIe30+NLPp3zYGS/f/bTrVK3N+NmASLSGP/D&#10;f+2tVlAWZTGb5/k9/F5Kd0CufgAAAP//AwBQSwECLQAUAAYACAAAACEA2+H2y+4AAACFAQAAEwAA&#10;AAAAAAAAAAAAAAAAAAAAW0NvbnRlbnRfVHlwZXNdLnhtbFBLAQItABQABgAIAAAAIQBa9CxbvwAA&#10;ABUBAAALAAAAAAAAAAAAAAAAAB8BAABfcmVscy8ucmVsc1BLAQItABQABgAIAAAAIQBbcDxGywAA&#10;AOIAAAAPAAAAAAAAAAAAAAAAAAcCAABkcnMvZG93bnJldi54bWxQSwUGAAAAAAMAAwC3AAAA/wIA&#10;AAAA&#10;">
                      <v:imagedata r:id="rId22" o:title=""/>
                    </v:shape>
                    <v:shape id="Shape 22" o:spid="_x0000_s1074" type="#_x0000_t75" style="position:absolute;left:51490;width:8566;height:381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ctMjyQAAAOMAAAAPAAAAZHJzL2Rvd25yZXYueG1sRI9BT8Mw&#10;DIXvSPyHyEjcWLoJja4smxAICW7QgriaxmsqGqdKQlv+PT4gcbT9/N779sfFD2qimPrABtarAhRx&#10;G2zPnYG35vGqBJUyssUhMBn4oQTHw/nZHisbZn6lqc6dEhNOFRpwOY+V1ql15DGtwkgst1OIHrOM&#10;sdM24izmftCbothqjz1LgsOR7h21X/W3NxDX9NB/cKPd5/wyPjfD9N7WJ2MuL5a7W1CZlvwv/vt+&#10;slK/3O221+XNRiiESRagD78AAAD//wMAUEsBAi0AFAAGAAgAAAAhANvh9svuAAAAhQEAABMAAAAA&#10;AAAAAAAAAAAAAAAAAFtDb250ZW50X1R5cGVzXS54bWxQSwECLQAUAAYACAAAACEAWvQsW78AAAAV&#10;AQAACwAAAAAAAAAAAAAAAAAfAQAAX3JlbHMvLnJlbHNQSwECLQAUAAYACAAAACEA23LTI8kAAADj&#10;AAAADwAAAAAAAAAAAAAAAAAHAgAAZHJzL2Rvd25yZXYueG1sUEsFBgAAAAADAAMAtwAAAP0CAAAA&#10;AA==&#10;">
                      <v:imagedata r:id="rId23" o:title=""/>
                    </v:shape>
                    <v:shape id="Shape 23" o:spid="_x0000_s1075" type="#_x0000_t75" style="position:absolute;top:25430;width:51540;height:1273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Lm5kyAAAAOIAAAAPAAAAZHJzL2Rvd25yZXYueG1sRE9ba8Iw&#10;FH4X9h/CGexFNLXzMjqjlMGYMhhMRXw8NKcX1pyUJGq3X78MhD1+fPflujetuJDzjWUFk3ECgriw&#10;uuFKwWH/OnoC4QOyxtYyKfgmD+vV3WCJmbZX/qTLLlQihrDPUEEdQpdJ6YuaDPqx7YgjV1pnMETo&#10;KqkdXmO4aWWaJHNpsOHYUGNHLzUVX7uzUfD2/lHm7phPh+FU+tmm3Z+r7Y9SD/d9/gwiUB/+xTf3&#10;Rsf5s3SappPHBfxdihjk6hcAAP//AwBQSwECLQAUAAYACAAAACEA2+H2y+4AAACFAQAAEwAAAAAA&#10;AAAAAAAAAAAAAAAAW0NvbnRlbnRfVHlwZXNdLnhtbFBLAQItABQABgAIAAAAIQBa9CxbvwAAABUB&#10;AAALAAAAAAAAAAAAAAAAAB8BAABfcmVscy8ucmVsc1BLAQItABQABgAIAAAAIQClLm5kyAAAAOIA&#10;AAAPAAAAAAAAAAAAAAAAAAcCAABkcnMvZG93bnJldi54bWxQSwUGAAAAAAMAAwC3AAAA/AIAAAAA&#10;">
                      <v:imagedata r:id="rId24" o:title=""/>
                    </v:shape>
                  </v:group>
                </v:group>
                <w10:wrap type="topAndBottom"/>
              </v:group>
            </w:pict>
          </mc:Fallback>
        </mc:AlternateContent>
      </w:r>
      <w:r>
        <w:t>2</w:t>
      </w:r>
    </w:p>
    <w:p w14:paraId="472FDA5E"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ascii="Raleway Light" w:eastAsia="Raleway Light" w:hAnsi="Raleway Light" w:cs="Raleway Light"/>
          <w:color w:val="000000"/>
          <w:sz w:val="20"/>
          <w:szCs w:val="20"/>
        </w:rPr>
      </w:pPr>
    </w:p>
    <w:p w14:paraId="11D930FA"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ascii="Raleway Light" w:eastAsia="Raleway Light" w:hAnsi="Raleway Light" w:cs="Raleway Light"/>
          <w:color w:val="000000"/>
          <w:sz w:val="20"/>
          <w:szCs w:val="20"/>
        </w:rPr>
      </w:pPr>
    </w:p>
    <w:p w14:paraId="54389EB7"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85"/>
        <w:rPr>
          <w:rFonts w:ascii="Raleway Light" w:eastAsia="Raleway Light" w:hAnsi="Raleway Light" w:cs="Raleway Light"/>
          <w:color w:val="000000"/>
          <w:sz w:val="20"/>
          <w:szCs w:val="20"/>
        </w:rPr>
      </w:pPr>
    </w:p>
    <w:p w14:paraId="1B2DBFA7" w14:textId="77777777" w:rsidR="005E456E" w:rsidRDefault="00220062" w:rsidP="00756775">
      <w:pPr>
        <w:pStyle w:val="Titre1"/>
      </w:pPr>
      <w:bookmarkStart w:id="24" w:name="_Toc233617847"/>
      <w:bookmarkStart w:id="25" w:name="_Toc235109360"/>
      <w:r>
        <w:t xml:space="preserve">Title of the </w:t>
      </w:r>
      <w:r w:rsidRPr="0055719A">
        <w:t>2nd</w:t>
      </w:r>
      <w:r>
        <w:t xml:space="preserve"> part</w:t>
      </w:r>
      <w:bookmarkEnd w:id="24"/>
      <w:bookmarkEnd w:id="25"/>
    </w:p>
    <w:p w14:paraId="451E3618" w14:textId="77777777" w:rsidR="00220062" w:rsidRPr="00991D1D" w:rsidRDefault="00220062" w:rsidP="00756775">
      <w:pPr>
        <w:pStyle w:val="CIVISPartsubtitle"/>
      </w:pPr>
      <w:r w:rsidRPr="00991D1D">
        <w:t>Subtitle (if needed)</w:t>
      </w:r>
    </w:p>
    <w:p w14:paraId="330E1B0D" w14:textId="77777777" w:rsidR="00756775" w:rsidRDefault="00756775" w:rsidP="00756775">
      <w:pPr>
        <w:pStyle w:val="CIVISText"/>
      </w:pPr>
    </w:p>
    <w:p w14:paraId="3F307D84" w14:textId="77777777" w:rsidR="00756775" w:rsidRDefault="00756775" w:rsidP="00756775">
      <w:pPr>
        <w:pStyle w:val="CIVISText"/>
        <w:sectPr w:rsidR="00756775" w:rsidSect="00756775">
          <w:headerReference w:type="default" r:id="rId27"/>
          <w:pgSz w:w="11910" w:h="16840"/>
          <w:pgMar w:top="2268" w:right="1418" w:bottom="1134" w:left="1418" w:header="1134" w:footer="709" w:gutter="0"/>
          <w:cols w:space="1701"/>
        </w:sectPr>
      </w:pPr>
    </w:p>
    <w:p w14:paraId="424C08D8" w14:textId="77777777" w:rsidR="00220062" w:rsidRDefault="00220062" w:rsidP="00756775">
      <w:pPr>
        <w:pStyle w:val="Titre2"/>
      </w:pPr>
      <w:bookmarkStart w:id="26" w:name="_Toc233617848"/>
      <w:bookmarkStart w:id="27" w:name="_Toc235109361"/>
      <w:r w:rsidRPr="00756775">
        <w:lastRenderedPageBreak/>
        <w:t>Title</w:t>
      </w:r>
      <w:bookmarkEnd w:id="26"/>
      <w:bookmarkEnd w:id="27"/>
    </w:p>
    <w:p w14:paraId="79FC22C7" w14:textId="77777777" w:rsidR="00220062" w:rsidRDefault="00220062" w:rsidP="00220062">
      <w:pPr>
        <w:pStyle w:val="CIVISText"/>
      </w:pPr>
      <w:r>
        <w:t xml:space="preserve">Text text text. (use "CIVIS_Text" </w:t>
      </w:r>
      <w:r w:rsidR="00E47952">
        <w:t>style).</w:t>
      </w:r>
    </w:p>
    <w:p w14:paraId="58CF241A" w14:textId="77777777" w:rsidR="00220062" w:rsidRDefault="00220062" w:rsidP="00756775">
      <w:pPr>
        <w:pStyle w:val="Titre2"/>
      </w:pPr>
      <w:bookmarkStart w:id="28" w:name="_Toc233617849"/>
      <w:bookmarkStart w:id="29" w:name="_Toc235109362"/>
      <w:r>
        <w:t>Title</w:t>
      </w:r>
      <w:bookmarkEnd w:id="28"/>
      <w:bookmarkEnd w:id="29"/>
    </w:p>
    <w:p w14:paraId="1DA8E45F" w14:textId="77777777" w:rsidR="00220062" w:rsidRDefault="00220062" w:rsidP="00220062">
      <w:pPr>
        <w:pStyle w:val="CIVISText"/>
      </w:pPr>
      <w:r>
        <w:t xml:space="preserve">Text text text. </w:t>
      </w:r>
    </w:p>
    <w:p w14:paraId="734DCBB4" w14:textId="77777777" w:rsidR="00220062" w:rsidRDefault="00220062" w:rsidP="00756775">
      <w:pPr>
        <w:pStyle w:val="Titre2"/>
      </w:pPr>
      <w:bookmarkStart w:id="30" w:name="_Toc233617850"/>
      <w:bookmarkStart w:id="31" w:name="_Toc235109363"/>
      <w:r>
        <w:t>Title</w:t>
      </w:r>
      <w:bookmarkEnd w:id="30"/>
      <w:bookmarkEnd w:id="31"/>
    </w:p>
    <w:p w14:paraId="0A8CA544" w14:textId="77777777" w:rsidR="00220062" w:rsidRDefault="00220062" w:rsidP="00220062">
      <w:pPr>
        <w:pStyle w:val="CIVISText"/>
      </w:pPr>
      <w:r>
        <w:t xml:space="preserve">Text text text. </w:t>
      </w:r>
    </w:p>
    <w:p w14:paraId="50ACD255" w14:textId="77777777" w:rsidR="00220062" w:rsidRDefault="00220062" w:rsidP="00220062">
      <w:pPr>
        <w:pStyle w:val="CIVISText"/>
      </w:pPr>
      <w:r>
        <w:t>Bulleted list (use "CIVIS_List_Bullet" style):</w:t>
      </w:r>
    </w:p>
    <w:p w14:paraId="110DDC4D" w14:textId="77777777" w:rsidR="00220062" w:rsidRDefault="00220062" w:rsidP="00220062">
      <w:pPr>
        <w:pStyle w:val="CIVISList-Bullet"/>
      </w:pPr>
      <w:r w:rsidRPr="00220062">
        <w:t>AAAA</w:t>
      </w:r>
    </w:p>
    <w:p w14:paraId="5BC92C25" w14:textId="77777777" w:rsidR="00220062" w:rsidRDefault="00220062" w:rsidP="00220062">
      <w:pPr>
        <w:pStyle w:val="CIVISList-Bullet"/>
      </w:pPr>
      <w:r>
        <w:t>BBB</w:t>
      </w:r>
    </w:p>
    <w:p w14:paraId="4FAF6DCB" w14:textId="77777777" w:rsidR="00220062" w:rsidRDefault="00220062" w:rsidP="00220062">
      <w:pPr>
        <w:pStyle w:val="CIVISList-Bullet"/>
      </w:pPr>
      <w:r>
        <w:t>CCCC CCC</w:t>
      </w:r>
    </w:p>
    <w:p w14:paraId="1813E33C" w14:textId="77777777" w:rsidR="00220062" w:rsidRDefault="00220062" w:rsidP="00220062">
      <w:pPr>
        <w:pStyle w:val="CIVISText"/>
      </w:pPr>
      <w:r>
        <w:t xml:space="preserve">Text text text. </w:t>
      </w:r>
    </w:p>
    <w:p w14:paraId="4E012A25" w14:textId="77777777" w:rsidR="00220062" w:rsidRPr="00756775" w:rsidRDefault="00220062" w:rsidP="00756775">
      <w:pPr>
        <w:pStyle w:val="Titre3"/>
      </w:pPr>
      <w:r w:rsidRPr="00756775">
        <w:t xml:space="preserve">Sub-title </w:t>
      </w:r>
    </w:p>
    <w:p w14:paraId="1DBAB3DF" w14:textId="77777777" w:rsidR="00220062" w:rsidRDefault="00220062" w:rsidP="00220062">
      <w:pPr>
        <w:pStyle w:val="CIVISText"/>
      </w:pPr>
      <w:r>
        <w:t xml:space="preserve">Text text text. </w:t>
      </w:r>
    </w:p>
    <w:p w14:paraId="1E93311B" w14:textId="77777777" w:rsidR="00220062" w:rsidRPr="00571950" w:rsidRDefault="00220062" w:rsidP="00756775">
      <w:pPr>
        <w:pStyle w:val="Titre3"/>
      </w:pPr>
      <w:r>
        <w:t>Sub-</w:t>
      </w:r>
      <w:r w:rsidRPr="00220062">
        <w:t>title</w:t>
      </w:r>
    </w:p>
    <w:p w14:paraId="0FCF8A0A" w14:textId="77777777" w:rsidR="00220062" w:rsidRDefault="00220062" w:rsidP="00220062">
      <w:pPr>
        <w:pStyle w:val="CIVISText"/>
      </w:pPr>
      <w:r>
        <w:t xml:space="preserve">Text text text. </w:t>
      </w:r>
    </w:p>
    <w:p w14:paraId="27EF6213" w14:textId="77777777" w:rsidR="00220062" w:rsidRDefault="00220062" w:rsidP="00220062">
      <w:pPr>
        <w:jc w:val="both"/>
        <w:rPr>
          <w:rFonts w:cs="Raanana"/>
          <w:sz w:val="18"/>
          <w:szCs w:val="18"/>
        </w:rPr>
      </w:pPr>
    </w:p>
    <w:p w14:paraId="25922E79" w14:textId="77777777" w:rsidR="005E456E" w:rsidRDefault="00000000" w:rsidP="00241F2B">
      <w:pPr>
        <w:pStyle w:val="CIVISText"/>
      </w:pPr>
      <w:r>
        <w:t>.</w:t>
      </w:r>
    </w:p>
    <w:p w14:paraId="740D9AF1"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04"/>
        <w:rPr>
          <w:rFonts w:ascii="Arimo" w:eastAsia="Arimo" w:hAnsi="Arimo" w:cs="Arimo"/>
          <w:color w:val="000000"/>
          <w:sz w:val="20"/>
          <w:szCs w:val="20"/>
        </w:rPr>
      </w:pPr>
    </w:p>
    <w:p w14:paraId="48FDF83A"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before="104"/>
        <w:rPr>
          <w:rFonts w:ascii="Arimo" w:eastAsia="Arimo" w:hAnsi="Arimo" w:cs="Arimo"/>
          <w:color w:val="000000"/>
          <w:sz w:val="20"/>
          <w:szCs w:val="20"/>
        </w:rPr>
        <w:sectPr w:rsidR="005E456E" w:rsidSect="002F78AF">
          <w:headerReference w:type="default" r:id="rId28"/>
          <w:pgSz w:w="11910" w:h="16840"/>
          <w:pgMar w:top="2268" w:right="1418" w:bottom="1134" w:left="1418" w:header="1134" w:footer="709" w:gutter="0"/>
          <w:cols w:space="1701"/>
        </w:sectPr>
      </w:pPr>
    </w:p>
    <w:p w14:paraId="52289978" w14:textId="77777777" w:rsidR="005E456E" w:rsidRPr="0055719A" w:rsidRDefault="00000000" w:rsidP="0055719A">
      <w:pPr>
        <w:pStyle w:val="CIVISPartnumber"/>
      </w:pPr>
      <w:bookmarkStart w:id="32" w:name="_Toc233295973"/>
      <w:r w:rsidRPr="0055719A">
        <w:lastRenderedPageBreak/>
        <mc:AlternateContent>
          <mc:Choice Requires="wpg">
            <w:drawing>
              <wp:anchor distT="0" distB="0" distL="0" distR="0" simplePos="0" relativeHeight="251671567" behindDoc="0" locked="0" layoutInCell="1" allowOverlap="1" wp14:anchorId="4A9CEE76" wp14:editId="0174F160">
                <wp:simplePos x="0" y="0"/>
                <wp:positionH relativeFrom="column">
                  <wp:posOffset>-130042</wp:posOffset>
                </wp:positionH>
                <wp:positionV relativeFrom="paragraph">
                  <wp:posOffset>-899795</wp:posOffset>
                </wp:positionV>
                <wp:extent cx="6004800" cy="3816000"/>
                <wp:effectExtent l="0" t="0" r="0" b="0"/>
                <wp:wrapTopAndBottom/>
                <wp:docPr id="25" name="Gruppieren 9"/>
                <wp:cNvGraphicFramePr/>
                <a:graphic xmlns:a="http://schemas.openxmlformats.org/drawingml/2006/main">
                  <a:graphicData uri="http://schemas.microsoft.com/office/word/2010/wordprocessingGroup">
                    <wpg:wgp>
                      <wpg:cNvGrpSpPr/>
                      <wpg:grpSpPr bwMode="auto">
                        <a:xfrm>
                          <a:off x="0" y="0"/>
                          <a:ext cx="6004800" cy="3816000"/>
                          <a:chOff x="2343073" y="1871824"/>
                          <a:chExt cx="6005849" cy="3816349"/>
                        </a:xfrm>
                      </wpg:grpSpPr>
                      <wpg:grpSp>
                        <wpg:cNvPr id="627272403" name="Group 627272403"/>
                        <wpg:cNvGrpSpPr/>
                        <wpg:grpSpPr bwMode="auto">
                          <a:xfrm>
                            <a:off x="2343084" y="1871824"/>
                            <a:ext cx="6005829" cy="3816349"/>
                            <a:chOff x="2343073" y="1871824"/>
                            <a:chExt cx="6005849" cy="3816349"/>
                          </a:xfrm>
                        </wpg:grpSpPr>
                        <wps:wsp>
                          <wps:cNvPr id="679960154" name="Rechteck 31"/>
                          <wps:cNvSpPr/>
                          <wps:spPr bwMode="auto">
                            <a:xfrm>
                              <a:off x="2343073" y="1871824"/>
                              <a:ext cx="6005849" cy="3816349"/>
                            </a:xfrm>
                            <a:prstGeom prst="rect">
                              <a:avLst/>
                            </a:prstGeom>
                            <a:noFill/>
                            <a:ln>
                              <a:noFill/>
                            </a:ln>
                          </wps:spPr>
                          <wps:txbx>
                            <w:txbxContent>
                              <w:p w14:paraId="0B1AA2C1" w14:textId="77777777" w:rsidR="005E456E" w:rsidRDefault="005E456E"/>
                            </w:txbxContent>
                          </wps:txbx>
                          <wps:bodyPr spcFirstLastPara="1" wrap="square" lIns="91423" tIns="91423" rIns="91423" bIns="91423" anchor="ctr" anchorCtr="0">
                            <a:noAutofit/>
                          </wps:bodyPr>
                        </wps:wsp>
                        <wpg:grpSp>
                          <wpg:cNvPr id="150176337" name="Group 150176337"/>
                          <wpg:cNvGrpSpPr/>
                          <wpg:grpSpPr bwMode="auto">
                            <a:xfrm>
                              <a:off x="2343084" y="1871824"/>
                              <a:ext cx="6005824" cy="3816349"/>
                              <a:chOff x="0" y="0"/>
                              <a:chExt cx="6005824" cy="3816349"/>
                            </a:xfrm>
                          </wpg:grpSpPr>
                          <wps:wsp>
                            <wps:cNvPr id="479700695" name="Rechteck 33"/>
                            <wps:cNvSpPr/>
                            <wps:spPr bwMode="auto">
                              <a:xfrm>
                                <a:off x="0" y="0"/>
                                <a:ext cx="6005824" cy="3816349"/>
                              </a:xfrm>
                              <a:prstGeom prst="rect">
                                <a:avLst/>
                              </a:prstGeom>
                              <a:noFill/>
                              <a:ln>
                                <a:noFill/>
                              </a:ln>
                            </wps:spPr>
                            <wps:txbx>
                              <w:txbxContent>
                                <w:p w14:paraId="66EF210F" w14:textId="77777777" w:rsidR="005E456E" w:rsidRDefault="005E456E"/>
                              </w:txbxContent>
                            </wps:txbx>
                            <wps:bodyPr spcFirstLastPara="1" wrap="square" lIns="91423" tIns="91423" rIns="91423" bIns="91423" anchor="ctr" anchorCtr="0">
                              <a:noAutofit/>
                            </wps:bodyPr>
                          </wps:wsp>
                          <pic:pic xmlns:pic="http://schemas.openxmlformats.org/drawingml/2006/picture">
                            <pic:nvPicPr>
                              <pic:cNvPr id="94479712" name="Shape 21"/>
                              <pic:cNvPicPr/>
                            </pic:nvPicPr>
                            <pic:blipFill rotWithShape="1">
                              <a:blip r:embed="rId19">
                                <a:alphaModFix/>
                              </a:blip>
                              <a:stretch/>
                            </pic:blipFill>
                            <pic:spPr bwMode="auto">
                              <a:xfrm>
                                <a:off x="0" y="0"/>
                                <a:ext cx="5154075" cy="2548114"/>
                              </a:xfrm>
                              <a:prstGeom prst="rect">
                                <a:avLst/>
                              </a:prstGeom>
                              <a:noFill/>
                              <a:ln>
                                <a:noFill/>
                              </a:ln>
                            </pic:spPr>
                          </pic:pic>
                          <pic:pic xmlns:pic="http://schemas.openxmlformats.org/drawingml/2006/picture">
                            <pic:nvPicPr>
                              <pic:cNvPr id="1496102629" name="Shape 22"/>
                              <pic:cNvPicPr/>
                            </pic:nvPicPr>
                            <pic:blipFill rotWithShape="1">
                              <a:blip r:embed="rId20">
                                <a:alphaModFix/>
                              </a:blip>
                              <a:stretch/>
                            </pic:blipFill>
                            <pic:spPr bwMode="auto">
                              <a:xfrm>
                                <a:off x="5149049" y="11"/>
                                <a:ext cx="856588" cy="3815993"/>
                              </a:xfrm>
                              <a:prstGeom prst="rect">
                                <a:avLst/>
                              </a:prstGeom>
                              <a:noFill/>
                              <a:ln>
                                <a:noFill/>
                              </a:ln>
                            </pic:spPr>
                          </pic:pic>
                          <pic:pic xmlns:pic="http://schemas.openxmlformats.org/drawingml/2006/picture">
                            <pic:nvPicPr>
                              <pic:cNvPr id="2130169948" name="Shape 23"/>
                              <pic:cNvPicPr/>
                            </pic:nvPicPr>
                            <pic:blipFill rotWithShape="1">
                              <a:blip r:embed="rId21">
                                <a:alphaModFix/>
                              </a:blip>
                              <a:stretch/>
                            </pic:blipFill>
                            <pic:spPr bwMode="auto">
                              <a:xfrm>
                                <a:off x="0" y="2543097"/>
                                <a:ext cx="5154075" cy="1272907"/>
                              </a:xfrm>
                              <a:prstGeom prst="rect">
                                <a:avLst/>
                              </a:prstGeom>
                              <a:noFill/>
                              <a:ln>
                                <a:noFill/>
                              </a:ln>
                            </pic:spPr>
                          </pic:pic>
                        </wpg:grpSp>
                      </wpg:grpSp>
                    </wpg:wgp>
                  </a:graphicData>
                </a:graphic>
                <wp14:sizeRelH relativeFrom="margin">
                  <wp14:pctWidth>0</wp14:pctWidth>
                </wp14:sizeRelH>
                <wp14:sizeRelV relativeFrom="margin">
                  <wp14:pctHeight>0</wp14:pctHeight>
                </wp14:sizeRelV>
              </wp:anchor>
            </w:drawing>
          </mc:Choice>
          <mc:Fallback>
            <w:pict>
              <v:group w14:anchorId="4A9CEE76" id="_x0000_s1076" style="position:absolute;left:0;text-align:left;margin-left:-10.25pt;margin-top:-70.85pt;width:472.8pt;height:300.45pt;z-index:251671567;mso-wrap-distance-left:0;mso-wrap-distance-right:0;mso-width-relative:margin;mso-height-relative:margin" coordorigin="23430,18718" coordsize="60058,3816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9ioMs8QMAAD8QAAAOAAAAZHJzL2Uyb0RvYy54bWzsV1tv2zYUfi/Q/0Do&#10;vbGoi3VBnGJolqBAuxnrhj3TFGURlUSOpCPn3++QlC1fmrRIkSADhiAGD8XLOR+/8/Hw8v22a9Ed&#10;U5qLfhHgizBArKei4v16Efz15827PEDakL4irejZIrhnOnh/9fbN5SBLFolGtBVTCBbpdTnIRdAY&#10;I8vZTNOGdURfCMl6+FgL1REDplrPKkUGWL1rZ1EYzmeDUJVUgjKtoffafwyu3Pp1zaj5va41M6hd&#10;BOCbcb/K/a7s7+zqkpRrRWTD6egGeYIXHeE9bLpf6poYgjaKny3VcaqEFrW5oKKbibrmlLkYIBoc&#10;nkRzq8RGuljW5bCWe5gA2hOcnrws/e3uVskvcqkAiUGuAQtnodXwWVRwYGRjhItsW6vORgg+o60D&#10;8H4PINsaRKFzHoZJHgLOFL7FOQZ7hJg2cA52XhQncZjFAYIROM9wHiX+EGjz67RKmifFtEoMBrg3&#10;I6V3Ynbg6IHXvgkRLRXiFXgTZfCXhLBZTzqIxeGJpu4x5Cdj4GLJk/NYDvBI8+g8ElI+Kx6QSnpi&#10;i/45tnxpiGSOhLo8wDYrinmIUwjeY/sHo41h9CuKsT2rQbrRe2LpUgPHvsuqB9lxhOhj3CClVNrc&#10;MtEh21gECjTAEZjcfdLG02g3xPK5Fze8baGflG1/1AF8sz3ANu+9j8psV1tHL+xIaT+uRHUPwWlJ&#10;bzjs+YlosyQKdAQHaABtWQT6nw1RLEDtxx6Oo8BJBKQ0h4Y6NFaHBulpI0CyqFEB8sYH4yTMe/sL&#10;ZGjNXWSTM6PbwINHEgSnIc7mcZztDtEnyNT9QgkCJNoJxpjqBwkCajIJzYlIgHacznxQJF4gKZKs&#10;yOBOKtIdnlNSxD+RFEcIHCXCY/G/XCJETuMn7r3aRJCclvA/3qPQOlPG79cbMMtsbCr7mqX7oTU6&#10;or5u5Du48iUxfMVbbu5d+QLCZJ3q75acLpU3JpEtEssoHO3o5KQYRU5g7TQ70s6zona2zKrl0iob&#10;UsL8zU3jJltJsqphP44RgJKcFBPfAMEXKteCbjrWG195KdZCMKLXDZc6QKpk3YrBtas+Vn4T0sqG&#10;QBVxw7dedu2udndtFDO02bm989SH/0P3xDdTIoXrKMwg+ayYRGmSY+xqi70kPENKWNitx+MJgOmj&#10;gMZ/hmY4KeY4jOa2UPGX+Ui0yIqWjfDVEi1ybH5GoqUATmjrDVuuusQj5U6C83Se5vC+Ge+utCic&#10;yv9PNzgUy5oHVC3CcYjnRZEAdEd0c+i9arrFz003r2ugXXFYZDb7JrYdqRuGh00RuhEvTbfp8eVq&#10;zPHFOLbhlQqto2fwoe1GTe/+q38BAAD//wMAUEsDBAoAAAAAAAAAIQChfeFkBJoAAASaAAAUAAAA&#10;ZHJzL21lZGlhL2ltYWdlMS5wbmeJUE5HDQoaCgAAAA1JSERSAAAIAwAAA/YIBgAAAJhcxs0AAAMA&#10;UExURQAAALFeYbVmZ7lubrx2dcF0doCdd8R6fMF+fYehfceBgo2lg8SHhf3YhsqJibjZiZSqiv3a&#10;jMmQjbzbj82QkJuvkP3bk8yYlb/dltGYl6K0mP3em8TfnNSgntGin6m5oHF4of3gosjho3h+pdeo&#10;prG/p9WsqH+Eqf/iqc3jq4eLrtqwrrnEr//lsdHmsY2Rstq2st64tpWYt//nt8DLuNXouZ2fvN7B&#10;veHBv/7pv8jRwdnqwaWow/7sxuXKx+TLx66wyN7tyImdydHXyY+hzLa4zf7uzZWmz+Lvz+nT0djd&#10;0Zur0unW08DB1KKx1f7w1efx16m22MjJ2bC82u3d2+Dk2/7y3Orz3bjC3u/h3tHR377H4P/148bO&#10;5PLm5ejr5e725dzc5szT6NTa6//467vQ7PXu7L/T7ebm7fP47cPV7sfY79zg7/jx7/Pz78va8M/d&#10;8eTm8dLf8tbi89rl9Pj79P/79PHx9d7o9uPq9uzu9uft+Ovw+fP1+e/z+vP2+/j6/f///w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NQDmaIAAAAGYktHRAD/AP8A/6C9p5MAAAAJ&#10;cEhZcwAADsQAAA7EAZUrDhsAACAASURBVHic7N3Rb931ecfxp011UlMfY+LEENcE7BiaNlagLWHR&#10;RKIgLliG1hSEtFXqFOWm6p807aaqVIlqq5qBtNJIQ81SSimUiqVumxAnLk6wwcHhYJs6PiLKLtZI&#10;CC0Q4Jzz/Z3n93r9Afbnwne/t7/P565du3YtAAAAAAAAAIA0Pl96AAAAAAAAAADQWWIAAAAAAAAA&#10;AEhGDAAAAAAAAAAAyYgBAAAAAAAAACAZMQAAAAAAAAAAJCMGAAAAAAAAAIBkxAAAAAAAAAAAkIwY&#10;AAAAAAAAAACSEQMAAAAAAAAAQDJiAAAAAAAAAABIRgwAAAAAAAAAAMmIAQAAAAAAAAAgGTEAAAAA&#10;AAAAACQjBgAAAAAAAACAZMQAAAAAAAAAAJCMGAAAAAAAAAAAkhEDAAAAAAAAAEAyYgAAAAAAAAAA&#10;SEYMAAAAAAAAAADJiAEAAAAAAAAAIBkxAAAAAAAAAAAkIwYAAAAAAAAAgGTEAAAAAAAAAACQjBgA&#10;AAAAAAAAAJIRAwAAAAAAAABAMmIAAAAAAAAAAEhGDAAAAAAAAAAAyYgBAAAAAAAAACAZMQAAAAAA&#10;AAAAJCMGAAAAAAAAAIBkxAAAAAAAAAAAkIwYAAAAAAAAAACSEQMAAAAAAAAAQDJiAAAAAAAAAABI&#10;RgwAAAAAAAAAAMmIAQAAAAAAAAAgGTEAAAAAAAAAACQjBgAAAAAAAACAZMQAAAAAAAAAAJCMGAAA&#10;AAAAAAAAkhEDAAAAAAAAAEAyYgAAAAAAAAAASEYMAAAAAAAAAADJiAEAAAAAAAAAIBkxAAAAAAAA&#10;AAAkIwYAAAAAAAAAgGTEAAAAAAAAAACQjBgAAAAAAAAAAJIRAwAAAAAAAABAMmIAAAAAAAAAAEhG&#10;DAAAAAAAAAAAyYgBAAAAAAAAACAZMQAAAAAAAAAAJCMGAAAAAAAAAIBkxAAAAAAAAAAAkIwYAAAA&#10;AAAAAACSEQMAAAAAAAAAQDJiAAAAAAAAAABIRgwAAAAAAAAAAMmIAQAAAAAAAAAgGTEAAAAAAAAA&#10;ACQjBgAAAAAAAACAZMQAAAAAAAAAAJCMGAAAAAAAAAAAkhEDAAAAAAAAAEAyYgAAAAAAAAAASEYM&#10;AAAAAAAAAADJiAEAAAAAAAAAIBkxAAAAAAAAAAAkIwYAAAAAAAAAgGTEAAAAAAAAAACQjBgAAAAA&#10;AAAAAJIRAwAAAAAAAABAMmIAAAAAAAAAAEhGDAAAAAAAAAAAyYgBAAAAAAAAACAZMQAAAAAAAAAA&#10;JCMGAAAAAAAAAIBkxAAAAAAAAAAAkIwYAAAAAAAAAACSEQMAAAAAAAAAQDJiAAAAAAAAAABIRgwA&#10;AAAAAAAAAMmIAQAAAAAAAAAgGTEAAAAAAAAAACQjBgAAAAAAAACAZMQAAAAAAAAAAJCMGAAAAAAA&#10;AAAAkhEDAAAAAAAAAEAyYgAAAAAAAAAASEYMAAAAAAAAAADJiAEAAAAAAAAAIBkxAAAAAAAAAAAk&#10;IwYAAAAAAAAAgGTEAAAAAAAAAACQjBgAAAAAAAAAAJIRAwAAAAAAAABAMmIAAAAAAAAAAEhGDAAA&#10;AAAAAAAAyYgBAAAAAAAAACAZMQAAAAAAAAAAJCMGAAAAAAAAAIBkxAAAAAAAAAAAkIwYAAAAAAAA&#10;AACSEQMAAAAAAAAAQDJiAAAAAAAAAABIRgwAAAAAAAAAAMmIAQAAAAAAAAAgGTEAAAAAAAAAACQj&#10;BgAAAAAAAACAZMQAAAAAAAAAAJCMGAAAAAAAAAAAkhEDAAAAAAAAAEAyYgAAAAAAAAAASEYMAAAA&#10;AAAAAADJiAEAAAAAAAAAIBkxAAAAAAAAAAAkIwYAAAAAAAAAgGTEAAAAAAAAAACQjBgAAAAAAAAA&#10;AJIRAwAAAAAAAABAMmIAAAAAAAAAAEhGDAAAAAAAAAAAyYgBAAAAAAAAACAZMQAAAAAAAAAAJCMG&#10;AAAAAAAAAIBkxAAAAAAAAAAAkIwYAAAAAAAAAACSEQMAAAAAAAAAQDJiAAAAAAAAAABIRgwAAAAA&#10;AAAAAMmIAQAAAAAAAAAgGTEAAAAAAAAAACQjBgAAAAAAAACAZMQAAAAAAAAAAJCMGAAAAAAAAAAA&#10;khEDAAAAAAAAAEAyYgAAAAAAAAAASEYMAAAAAAAAAADJiAEAAAAAAAAAIBkxAAAAAAAAAAAkIwYA&#10;AAAAAAAAgGTEAAAAAAAAAACQjBgAAAAAAAAAAJIRAwAAAAAAAABAMmIAAAAAAAAAAEhGDAAAAAAA&#10;AAAAyYgBAAAAAAAAACAZMQAAAAAAAAAAJCMGAAAAAAAAAIBkxAAAAAAAAAAAkIwYAAAAAAAAAACS&#10;EQMAAAAAAAAAQDJiAAAAAAAAAABIRgwAAAAAAAAAAMmIAQAAAAAAAAAgGTEAAAAAAAAAACQjBgAA&#10;AAAAAACAZMQAAAAAAAAAAJCMGAAAAAAAAAAAkhEDAAAAAAAAAEAyYgAAAAAAAAAASEYMAAAAAAAA&#10;AADJiAEAAAAAAAAAIBkxAAAAAAAAAAAkIwYAAAAAAAAAgGTEAAAAAAAAAACQjBgAAAAAAAAAAJIR&#10;AwAAAAAAAABAMmIAAAAAAAAAAEhGDAAAAAAAAAAAyYgBAAAAAAAAACAZMQAAAAAAAAAAJCMGAAAA&#10;AAAAAIBkxAAAAAAAAAAAkIwYAAAAAAAAAACSEQMAAAAAAAAAQDJiAAAAAAAAAABIRgwAAAAAAAAA&#10;AMmIAQAAAAAAAAAgGTEAAAAAAAAAACQjBgAAAAAAAACAZMQAAAAAAAAAAJCMGAAAAAAAAAAAkhED&#10;AAAAAAAAAEAyYgAAAAAAAAAASEYMAAAAAAAAAADJiAEAAAAAAAAAIBkxAAAAAAAAAAAkIwYAAAAA&#10;AAAAgGTEAAAAAAAAAACQjBgAAAAAAAAAAJIRAwAAAAAAAABAMmIAAAAAAAAAAEhGDAAAAAAAAAAA&#10;yYgBAAAAAAAAACAZMQAAAAAAAAAAJCMGAAAAAAAAAIBkxAAAAAAAAAAAkIwYAAAAAAAAAACSEQMA&#10;AAAAAAAAQDJiAAAAAAAAAABIRgwAAAAAAAAAAMmIAQAAAAAAAAAgGTEAAAAAAAAAACQjBgAAAAAA&#10;AACAZMQAAAAAAAAAAJCMGAAAAAAAAAAAkhEDAAAAAAAAAEAyYgAAAAAAAAAASEYMAAAAAAAAAADJ&#10;iAEAAAAAAAAAIBkxAAAAAAAAAAAkIwYAAAAAAAAAgGTEAAAAAAAAAACQjBgAAAAAAAAAAJIRAwAA&#10;AAAAAABAMmIAAAAAAAAAAEhGDAAAAAAAAAAAyYgBAAAAAAAAACAZMQAAAAAAAAAAJCMGAAAAAAAA&#10;AIBkxAAAAAAAAAAAkIwYAAAAAAAAAACSEQMAAAAAAAAAQDJiAAAAAAAAAABIRgwAAAAAAAAAAMmI&#10;AQAAAAAAAAAgGTEAAAAAAAAAACQjBgAAAAAAAACAZMQAAAAAAAAAAJCMGAAAAAAAAAAAkhEDAAAA&#10;AAAAAEAyYgAAAAAAAAAASEYMAAAAAAAAAADJiAEAAAAAAAAAIBkxAAAAAAAAAAAkIwYAAAAAAAAA&#10;gGTEAAAAAAAAAACQjBgAAAAAAAAAAJIRAwAAAAAAAABAMmIAAAAAAAAAAEhGDAAAAAAAAAAAyYgB&#10;AAAAAAAAACAZMQAAAAAAAAAAJCMGAAAAAAAAAIBkvlB6AAAAAAAA9JONlVa8Oz8f773xRrx/5Uqs&#10;v/lWvH9lIyIi1i4u3NTPaDQHo3HrUERENO/eERERt+7cGQMjW6O5faw7wwGAWvnctWvXrpUeAQAA&#10;AAAAVXT9w/+7587F6p/nY33p7bjabnf99w6Oj8Utd4zG0ORENMd3CAQAgE9MDAAAAAAAAB9w+fxs&#10;LP/+99E6czbWLy2XnhMREQPbRqJ5150xNDkRY3v3lZ4DAPQBMQAAAAAAALW3NHMqLr3ySqy+fjHa&#10;q2ul53ykTY1GDN87Gbd97avCAADghsQAAAAAAADU0uriQrz50m9i+X9mKh8A3Mj1MGD7/v2xZXKq&#10;9BwAoELEAAAAAAAA1MrSzKl481cvRGt2rvSUjhocH4utX78vdhw4WHoKAFABYgAAAAAAAGph/uSJ&#10;WDjxy759BeBmNZqDMXZwvygAAGpODAAAAAAAQGp1iQA+bFOjEXc++ogoAABqSgwAAAAAAEBKSzOn&#10;4vWf/TzWLy2XnlKUlwIAoJ7EAAAAAAAApLK6uBBzzzwTrdm50lMqZXB8LO7+h8diy+RU6SkAQA+I&#10;AQAAAAAASOPs08di6aXfxdV2u/SUyhp94P6YOHQoNg8Nl54CAHSRGAAAAAAAgL53+fxsnPvJT2t/&#10;EuBmNZqDMfnE4Rid3lN6CgDQJWIAAAAAAAD62tzxZ+PCf50oPaMvjT5wf+z6x++UngEAdIEYAAAA&#10;AACAvrSx0oozT/04WrNzpaf0tYFtI7Hrn78bze1jpacAAB0kBgAAAAAAoO9cPj8br/3oqWivrpWe&#10;ksKmRiMmvv1YjO3dV3oKANAhYgAAAAAAAPrK/MkTceH4c3G13S49JZ3tD+2Lew4/XnoGANABYgAA&#10;AAAAAPrG2aePxeLzL5aekdrI9K7YfeRo6RkAwGckBgAAAAAAoC/84Yc/iOWZ06Vn1MLAtpHY8/3v&#10;xeah4dJTAIBP6fOlBwAAAAAAwMcRAvTW+qXlOPUv/xobK63SUwCAT0kMAAAAAABApQkByhAEAEB/&#10;EwMAAAAAAFBZQoCyBAEA0L/EAAAAAAAAVJIQoBoEAQDQn8QAAAAAAABUjhCgWq4HAQBA/xADAAAA&#10;AABQKWefPiYEqKD1S8vxhx/+oPQMAOAmiQEAAAAAAKiM+ZMnYvH5F0vP4AaWZ07H2aePlZ4BANwE&#10;MQAAAAAAAJVw+fxsXDj+XOkZfIzF51+M+ZMnSs8AAD6GGAAAAAAAgOI2Vlrx2o+eiqvtdukp3IQL&#10;x5+Ly+dnS88AAD6CGAAAAAAAgOLOPPXjaK+ulZ7BTbrabse5n/w0NlZapacAADcgBgAAAAAAoKi5&#10;489Ga3au9Aw+ofVLyzH37LOlZwAANyAGAAAAAACgmNXFhVg4+ULpGXxKS799NRZefrH0DADg/yEG&#10;AAAAAACgmLP/9u9xtd0uPYPPYO4//tO5AACoIDEAAAAAAABFzB1/NtYuLpSewWd0td12LgAAKkgM&#10;AAAAAABAz22stJwHSGTpt6/G0syp0jMAgA8QAwAAAAAA0HOzx445D5DM6z/7eekJAMAHiAEAAAAA&#10;AOippZlTsTxzuvQMOmz90nLMnzxRegYA8FdiAAAAAAAAeuric78oPYEuuXD8udhYaZWeAQCEGAAA&#10;AAAAgB5amjkVaxcXSs+gS6622zH/C7EHAFSBGAAAAAAAgJ7xKkB+Sy/9zusAAFABYgAAAAAAAHrC&#10;qwD14HUAAKgGMQAAAAAAAD3hVYD68DoAAJQnBgAAAAAAoOu8ClAvV9vteOvVV0vPAIBaEwMAAAAA&#10;ANB1l155pfQEemzhxC9LTwCAWhMDAAAAAADQVRsrrVieOV16Bj3WXl2LpZlTpWcAQG2JAQAAAAAA&#10;6KqFX/+69AQK8SIEAJQjBgAAAAAAoKve+s1vS0+gkOWZ07Gx0io9AwBqSQwAAAAAAEDXXD4/G+3V&#10;tdIzKOitV18tPQEAakkMAAAAAABA1yy9/HLpCRTW+tPp0hMAoJbEAAAAAAAAdE3rzGzpCRTWmp1z&#10;KgAAChADAAAAAADQFU4EcN3yGa8DAECviQEAAAAAAOiKd8+eLT2Binjnj38qPQEAakcMAAAAAABA&#10;V7xz+rXSE6iI1dcvlp4AALUjBgAAAAAAoCvWLi6UnkBFtFfXYnXR3wMA9JIYAAAAAACAjluaOVV6&#10;AhXzzlkvRQBAL4kBAAAAAADouHfPnSs9gYpZnZsrPQEAakUMAAAAAABAx62/+VbpCVTMX966VHoC&#10;ANSKGAAAAAAAgI7z4ZcPW7+0XHoCANSKGAAAAAAAgI5rr66VnkAFXT4/W3oCANSGGAAAAAAAgI5a&#10;mjlVegIVdWX57dITAKA2xAAAAAAAAHTU++t/KT2BinpvYbH0BACoDTEAAAAAAAAd5YMvN9JutUpP&#10;AIDaEAMAAAAAANBRV69cKT2BitporZSeAAC1IQYAAAAAAKCj/vLmUukJVNTVjY3SEwCgNsQAAAAA&#10;AABAT6xfWi49AQBqQwwAAAAAAEBH+e9vAIDyxAAAAAAAAHSU//4GAChPDAAAAAAAAPTMxkqr9AQA&#10;qAUxAAAAAAAA0DPvzs+XngAAtSAGAAAAAAAAAIBkxAAAAAAAAAAAkIwYAAAAAAAAAACSEQMAAAAA&#10;AAA9MzCytfQEAKgFMQAAAAAAANAzze1jpScAQC2IAQAAAAAA6KjBcR97AQBKEwMAAAAAAAAAQDJi&#10;AAAAAAAAoCcazcHSEwCgNsQAAAAAAAB0VPPuHaUnUFGNW4dKTwCA2hADAAAAAAAAPfGFL24uPQEA&#10;akMMAAAAAABAR31pbHvpCVTUwB23l54AALUhBgAAAAAAoKO+OLK19AQqavNtt5WeAAC1IQYAAAAA&#10;AKCjtkxOlZ5ARX1xy5bSEwCgNsQAAAAAAAB03MC2kdITqKDR6T2lJwBAbYgBAAAAAADouFtu31Z6&#10;AhUjEAGA3hIDAAAAAADQcbfccUfpCVSMQAQAeksMAAAAAABAx33py18uPYGKEYgAQG+JAQAAAAAA&#10;6Di34fmwW++5p/QEAKgVMQAAAAAAAF0xPDVRegIV0WgOxpbJqdIzAKBWxAAAAAAAAHRF8+67Sk+g&#10;Ipp3jZeeAAC1IwYAAAAAAKArPAvPdc0Jr0QAQK+JAQAAAAAA6Iotk1PRaA6WnkEF3H7//aUnAEDt&#10;iAEAAAAAAOia4a+4E193w1MTsXlouPQMAKgdMQAAAAAAAF0zundv6QkUNvzVXaUnAEAtiQEAAAAA&#10;AOgapwJwIgAAyhADAAAAAADQVbf/zQOlJ1DIyPQuJwIAoBAxAAAAAAAAXbV1z32lJ1DItm9+s/QE&#10;AKgtMQAAAAAAAF3V3D4WI9PuxtdNozkYo9N7Ss8AgNoSAwAAAAAA0HX+Q7x+xg7uLz0BAGpNDAAA&#10;AAAAQNeNTu+JwfGx0jPokU2NRuw4cLD0DACoNTEAAAAAAAA9sfXr95WeQI+MPviN0hMAoPbEAAAA&#10;AAAA9MSOAwej0RwsPYMu29RoxI6HHy49AwBqTwwAAAAAAEDPuCOf3+iD34jNQ8OlZwBA7YkBAAAA&#10;AADomR0HDsbg+FjpGXSJVwEAoDrEAAAAAAAA9NT4Iz4WZ3Xno494FQAAKkIMAAAAAABAT41O74nh&#10;qYnSM+iwgW0jsePAwdIzAIC/EgMAAAAAANBzE9/6VmxqNErPoIPu+vu/Kz0BAPgAMQAAAAAAAD3X&#10;3D4WYwf+tvQMOmT0gftjdHpP6RkAwAeIAQAAAAAAKGLi0UMxsG2k9Aw+o0ZzMCYOHSo9AwD4EDEA&#10;AAAAAADF7HzyCecC+tzkE4dj89Bw6RkAwIeIAQAAAAAAKGbL5JRzAX3MeQAAqC4xAAAAAAAARU08&#10;eiiGpyZKz+ATGtg24jwAAFSYGAAAAAAAgOK+8p1/ikZzsPQMbtKmRiN2PvmE8wAAUGFiAAAAAAAA&#10;its8NBz3fvc7sanRKD2FmzDx7cdiy+RU6RkAwEcQAwAAAAAAUAlbJqfizkcfKT2Dj7H9oX0xtndf&#10;6RkAwMcQAwAAAAAAUBk7DhyM7Q/50FxVI9O74p7Dj5eeAQDcBDEAAAAAAACVcs/hx2NkelfpGXzI&#10;wLaR2H3kaOkZAMBNEgMAAAAAAFA5u48cFQRUyMC2kdjz/e+VngEAfAJiAAAAAAAAKmn3kaMxOD5W&#10;ekbtXQ8BNg8Nl54CAHwCYgAAAAAAACpr99EjgoCChAAA0L8+d+3atWulRwAAAAAAwEf5ww9/EMsz&#10;p0vPqBUhAAD0Ny8DAAAAAABQebuPHI2R6V2lZ9SGEAAA+p+XAQAAAAAA6Btnnz4Wi8+/WHpGaiPT&#10;u2L3kaOlZwAAn5EYAAAAAACAvjJ/8kRcOP5cXG23S09JZ/tD++Kew4+XngEAdIAYAAAAAACAvnP5&#10;/Gy89qOnor26VnpKCpsajZj49mMxtndf6SkAQIeIAQAAAAAA6EsbK60489SPozU7V3pKXxvYNhI7&#10;n3witkxOlZ4CAHSQGAAAAAAAgL42d/zZWDj5grMBn8LoA/fHxKFDsXlouPQUAKDDxAAAAAAAAPS9&#10;y+dn49xPfhrrl5ZLT+kLjeZgTD5xOEan95SeAgB0iRgAAAAAAIA0zj59LJZe+p1XAj6C1wAAoB7E&#10;AAAAAAAApLK6uBBzzzwTrdm50lMqZXB8LMYfedhrAABQE2IAAAAAAABSWpo5Fa//7Oe1Px3QaA7G&#10;2MH9sePAwdJTAIAeEgMAAAAAAJDa/MkTsXDil9FeXSs9pac2NRox+uA3YsfDDzsJAAA1JAYAAAAA&#10;AKAW6hIFNJqDMXLftAgAAGpODAAAAAAAQK0szZyKN3/1QrRm50pP6aiBbSNx+74HnQMAACJCDAAA&#10;AAAAQE2tLi7EGyf/O1pnZvv2tYBNjUYM3zsZ2/fvjy2TU6XnAAAVIgYAAAAAAKD2Fl5+Md7545+i&#10;9dr5uNpul57zka4HALd97asxtndf6TkAQEWJAQAAAAAA4AMun5+NpZdfjtXXL8T6peXScyLi/04A&#10;NO+6M4YmJwQAAMBNEQMAAAAAAMANbKy0YvnM6XhvYTFW/zwf60tv9+TlgMHxsbjljtEYmpyIka/s&#10;is1Dw13/nQBALmIAAAAAAAD4BFYXF2J9+e1474034v0rV2L1z/MREdF+dyXaq2s39TMazcFo3DoU&#10;ERHNu3dERMStO3fGwMjWaG4f685wAKBWxAAAAAAAAAAAkMznSw8AAAAAAAAAADpLDAAAAAAAAAAA&#10;yYgBAAAAAAAAACAZMQAAAAAAAAAAJCMGAAAAAAAAAIBkxAAAAAAAAAAAkIwYAAAAAAAAAACSEQMA&#10;AAAAAAAAQDJiAAAAAAAAAABIRgwAAAAAAAAAAMmIAQAAAAAAAAAgGTEAAAAAAAAAACQjBgAAAAAA&#10;AACAZMQAAAAAAAAAAJCMGAAAAAAAAAAAkhEDAAAAAAAAAEAyYgAAAAAAAAAASEYMAAAAAAAAAADJ&#10;iAEAAAAAAAAAIBkxAAAAAAAAAAAkIwYAAAAAAAAAgGTEAAAAAAAAAACQjBgAAAAAAAAAAJIRAwAA&#10;AAAAAABAMmIAAAAAAAAAAEhGDAAAAAAAAAAAyYgBAAAAAAAAACAZMQAAAAAAAAAAJCMGAAAAAAAA&#10;AIBkxAAAAAAAAAAAkIwYAAAAAAAAAACSEQMAAAAAAAAAQDJiAAAAAAAAAABIRgwAAAAAAAAAAMmI&#10;AQAAAAAAAAAgGTEAAAAAAAAAACQjBgAAAAAAAACAZMQAAAAAAAAAAJCMGAAAAAAAAAAAkhEDAAAA&#10;AAAAAEAyYgAAAAAAAAAASEYMAAAAAAAAAADJiAEAAAAAAAAAIBkxAAAAAAAAAAAkIwYAAAAAAAAA&#10;gGTEAAAAAAAAAACQjBgAAAAAAAAAAJIRAwAAAAAAAABAMmIAAAAAAAAAAEhGDAAAAAAAAAAAyYgB&#10;AAAAAAAAACAZMQAAAAAAAAAAJCMGAAAAAAAAAIBkxAAAAAAAAAAAkIwYAAAAAAAAAACSEQMAAAAA&#10;AAAAQDJiAAAAAAAAAABIRgwAAAAAAAAAAMmIAQAAAAAAAAAgGTEAAAAAAAAAACQjBgAAAAAAAACA&#10;ZMQAAAAAAAAAAJCMGAAAAAAAAAAAkhEDAAAAAAAAAEAyYgAAAAAAAAAASEYMAAAAAAAAAADJiAEA&#10;AAAAAAAAIBkxAAAAAAAAAAAkIwYAAAAAAAAAgGTEAAAAAAAAAACQjBgAAAAAAAAAAJIRAwAAAAAA&#10;AABAMmIAAAAAAAAAAEhGDAAAAP/L3r0Gx33f973/AoRxIQASIACKd4qkKIkifZPkWFISNZIdO3Lr&#10;nKY+x25OTy7PMm0zk0yfNHPOTKdPzkx7HpxpnmRO2jR14za247qW7NiU7NC62bqS1I2kRJHgFSBI&#10;3LG47mq5ex7IcixbJAEQ2N/+d1+vZ4Yk8O0ZQQB2P//fDwAAAACgxhgDAAAAAAAAAECNMQYAAAAA&#10;AAAAgBpjDAAAAAAAAAAANaYpdQAAAEDNyo9GuTD1/o8VpyLeyd38527ZGNHY8r4PNTSvj2jpvfnP&#10;DQAAAEDmGQMAAAAs1s++uT9/MSIiGkoLUcqPvPuxUj6iMJIoLqL88x9o7vvpYKCxpS/Kja3vfrxt&#10;e0RENLRtimhqr1wgAAAAABXTUC6Xf+H1IgAAgLpUnI3y/OWfPr3fUMxF6Z2piHemIq5Op65bPWs6&#10;Iz60Pho/tD7KTesiPrQuomm9sQAAAABAhhkDAAAA9WduIMrv5CLyw3//hv/CQOqq6tTYHNG88e+H&#10;Am3bXUcAAAAAkAHGAAAAQE0rT/dHFIajIT/iTf+V1rrt3esHWja+e5JA557URQAAAAD8hDEAAABQ&#10;M973xn9+OKIwkjqp/vzMQKChZWPE2m2piwAAAADqkjEAAACQTfnRKC8MR8P8hSjlRzzxX61+cs1A&#10;Q9v2d68YcHoAAAAAQEUYAwAAANmQH43y3IVomB+I0tyFiKvTqYtYrtZtxgEAAAAAq8wYAAAAqE7F&#10;2SjPnn/3yf+Z0978r2U/GQc0dNzmWgEAAACAFWIMAAAAVI+5gSjPnI7y7OmIwkjqGlJobI7G9r1R&#10;btsWDZ13RDS1py4CAAAAyCRjAAAAIJ33nv6fPR2l2VMRpULqIqpNc180rNv/7rUCTg0AAAAAWDRj&#10;AAAAoLKKs1GePhkNM6ejNNefuoYsWdMZjR23Raw7YBgAAAAAcAPGAAAAwOrLj0Z55lSUZ05HLAyk&#10;rqEWrOmMxrU7oty5Pxo696SuAQAAAKg6xgAAAMDqcAIAleLEAAAAAIBfYAwAAACsqPLEUQMA0lnT&#10;GQ3rDkTD+gMRNAc6YwAAIABJREFULb2pawAAAACSMQYAAABu3txAxOTRKM2eiigVUtfAu5r7oqHr&#10;7mjovCOiqT11DQAAAEBFGQMAAADLU5yN8tTrUZ44EnF1OnUNXFtjczS2741y5/5o6NyTugYAAACg&#10;IowBAACAJSlP90fD5BHXAJBNazqjofueaFj/EacFAAAAADXNGAAAALgxpwBQgxo790d03R2xdlvq&#10;FAAAAIAVZwwAAABc29xAxOTRKE0fT10Cq6d1WzSs2x8N3XenLgEAAABYMcYAAADALyhPnYjy5JGI&#10;hYHUKVA5azqjYd2BaNjwCVcIAAAAAJlnDAAAALyrOBvl6ZNRHnvOVQDUt8bmaGzfG9HzQERLb+oa&#10;AAAAgGUxBgAAgHpXnI3y+MtRnjoSUSqkroGq0ti5P8qd+6Ohc0/qFAAAAIAlMQYAAIB6lR+NmDgc&#10;penjRgBwI63bomHDA0YBAAAAQGYYAwAAQL3Jj0aMPffuCABYGqMAAAAAICOMAQAAoF4YAcDKMQoA&#10;AAAAqpwxAAAA1DojAFg9RgEAAABAlTIGAACAWlWcjRh9NkpTr6QugdpnFAAAAABUGWMAAACoNcXZ&#10;KI+/HOWpIxGlQuoaqCuNa/dEbHw4oqU3dQoAAABQ54wBAACghpQnjkZ59EkjAEissXN/xMZPRTS1&#10;p04BAAAA6pQxAAAA1IDy1Ikoj/ww4up06hTgPY3N0bD+nmjY8AmjAAAAAKDijAEAACDL5gaiNPJk&#10;xMJA6hLgWtZ0RkPPA9HQfXfqEgAAAKCOGAMAAEAWFWcjRp+N0tQrqUuAxWrdFo19D0Ws3Za6BAAA&#10;AKgDxgAAAJAx5bHnozz+XESpkDoFWIbGzv0RGz/l6gAAAABgVRkDAABARpSn+6M8+mREYSR1CnCz&#10;GpujYcMD0dBzf+oSAAAAoEYZAwAAQLVzJQDUrua+aLzlN1wdAAAAAKw4YwAAAKhi5akTUR4+6EoA&#10;qHGN6z8e0furrg4AAAAAVowxAAAAVKP8aJQuH4xYGEhdAlTKms5o6Hs4GtbflboEAAAAqAHGAAAA&#10;UGXKY89Hefw5pwFAnWpcuydi8z90SgAAAABwU4wBAACgWjgNAHhPY3M0bHzEKQEAAADAshkDAABA&#10;FXAaAPBBnBIAAAAALJcxAKyQmfx4zL8zGVdLhcjlhyMiYqE4GfPv5P7+7ymMRnEJL/A3NTZHR3Pv&#10;T/9324fWRWtTV0RErGvZGGsam6PtQ13R0bJhhf5fAAAV5zQA4EacEgAAAAAsgzEALNHIzJlYKOZi&#10;/p1cTMxfiGIpHzOFsdRZ0dHcE02NLdHdtiM+tKYlOpr7oq9jd+osAOA6nAYALIVTAgAAAIClMAaA&#10;6xiZORMzhZGYmLsYucJI5IvTqZOWrKWpM9Y190VHy8bobttmIAAA1aA4GzH03SjN9acuAbJmTWc0&#10;3PJINHTuSV0CAAAAVDljAPiJfHE2JuYuxvj8hZjOD8fkwqXUSaumo7knutu2x4a2HdG9dnu0eLII&#10;ACqmPN0f5cuPOg0AuCkN3fdHw8ZfS50BAAAAVDFjAOraxPylGJk5HRPzF2r6zf8beW8c0Nd+m5MD&#10;AGA1XX48SlOvpK4AakVzXzRu+ccRLb2pSwAAAIAqZAxA3bmceyuGZ9+O8fnBTB77v9qaGpujr313&#10;bGy/3akBALBS8qNRuvRoRGEkdQlQaxqbo6H3oWjovjt1CQAAAFBljAGoC+8NAEZmz0TRkbxL0rd2&#10;d/R13Bbbuz6WOgUAMqk8dSLKwwddCwCsqsbO/REbPxVhzAsAAAD8hDEANWti/lIM5Y7F0PQJA4AV&#10;8N6JAZs7D7hKAAAWy7UAQCU190XjLb8RsXZb6hIAAACgChgDUFPyxdkYnjkVFyaPxExhLHVOzWpp&#10;6owtnftjy7oD0dGyIXUOAFQf1wIAqTQ2R8PGR6Jh/V2pSwAAAIDEjAGoCTP58Tgz/iPXACTQt3Z3&#10;bO+622kBAPAT5en+KF9+1LUAQFKN6z8esek3UmcAAAAACRkDkGkjM2fizPhzMblwKXVK3Wtp6ow9&#10;G+6P7V0fS50CAMmUh5+K8sTzqTMA3tW6LRq3/pOIpvbUJQAAAEACxgBk0sXJV6N//PnIF6dTp/Bz&#10;3rtCYGf3PdHiRUcA6kVxNmLou1Ga609dAvB+jc3R0PtQREQ0dN+dOAYAAACoJGMAMsUIIDuaGptj&#10;+/q7jQIAqH350ShdejSiMJK6BOC6XB0AAAAA9cUYgEwwAsguowAAall5uj/Klx+NKBVSpwAsSuPa&#10;PRGb/6GrAwAAAKAOGANQ1S7n3oq3Rp80AqgB740Cbu97MHUKAKyI8sTRKA8/kToDYOma+6Jxyz+O&#10;aOlNXQIAAACsImMAqtLIzJk4M/5cTC5cSp3CCmtp6ow9G+6P7V0fS50CAMt3+fEoTb2SugJg+Rqb&#10;o3HrlyLWbktdAgAAAKwSYwCqSr44GydHDsXQ9FupU1hlXa1b4va+h6O7bUvqFABYvOJsxPChKE0f&#10;T10CcPMam6Oh96Fo6L47dQkAAACwCowBqBpnx1+MM+PPR9Gdu3Vl+/qPxZ6eX44Wd5YCUO2Ks1G6&#10;+NWIwkjqEoAV1bDxswYBAAAAUIOMAUhuYv5SnLhyMGYKY6lTSKSpsTlu7/01VwcAUL3mBqJ06dGI&#10;q9OpSwBWRWPn/ogtv5k6AwAAAFhBxgAkky/ORv/Yj+Pi1KupU6gSXa1bYv8tn4uOlg2pUwDg780N&#10;RGnw6xFOLwJqnEEAAAAA1BZjAJIYmTkTx4efiHzR03W8X1Njc+zecH/s2vDJ1CkAEOWpE1EePmgI&#10;ANSP1m3RuPWfRLjGCwAAADLPGICKO3Hl+04D4IacEgBAauWJo1EefiJ1BkDlNfdF4/bfNggAAACA&#10;jDMGoGIm5i/FiSsHY6YwljqFjGhqbI79G38jNq27M3UKAHXGEACoewYBAAAAkFlDQ+Px1W/82BiA&#10;yjg7/mK8Pfp06gwyanPnnXFH36eixQuRAFRAefipKE88nzoDID2DAFhVw28ei3dmZ973se49e2Nt&#10;d0+iIgCobmMT8zGZy3/gX9uzs6vCNQDV6+lnjsfjh16LfKFoDMDqyhdn4/jlgzEydyZ1ChnX0dwT&#10;d93ySHS3bUmdAkAtu/TtKE0fT10BUD0am6Nx65ci1m5LXQKZMvzmsZg6dzbmR8dievBSXJ1fiIXJ&#10;qViYnF7052hqbY6OTRsjIqLrtt3RtLYt1u/cGVvvvW+1sgGgovrPT8ZCoRjDY7MRETEwPPvTv5Yv&#10;XI3x3PyyP3dz05ro6WqLiIiWD62Jvu7WiIjYsXl9tDY3xtbN626iHKA65XJz8d+++kycPjf8048Z&#10;A7BqJuYvxWtDj0W+uPhfdOF6mhqb4/beX4vtXR9LnQJALTIEAPhgBgFwXXMTY3Hljddi/M23YvbS&#10;5Zg8N7Dqf2b7pt7o3LIpum/fG337D0TXjl2r/mcCwHL1n5+Myel8jE7MxfDEfIxNzkeheDV1VnS0&#10;NUdne3Ns29geG3vao6uj2UgAyKz+/qH4yteejdzMwvs+bgzAqrg4+Wq8PfpUFEuF1CnUoO3rPxZ3&#10;3fKZ1BkA1BJDAIDrMwiA9xl+81hcfOaZmDxzLmYvj6bOidauzui5647YsO/O2PXgw6lzAKhjM3OF&#10;OD+Yi4HL0zE8MR9DozM3/oeqyHsnCmzb2B47Nq+PW/rWRsfa5tRZANd18Imj8YOnjn3gXzMGYMWd&#10;uPL9uDj1auoMalxX65b42Jbfihb3lwJwswwBABbHIIA6N3nhbPQfPBhjJ04u6bj/SmtqbY7eu26P&#10;Wz/zmdi470DqHADqwPFTozFweTouXpm5qaP9q9WGdW2xZ9u62LF5fezZ2ZU6B+CnPuhagJ9nDMCK&#10;yRdn4/jlgzEydyZ1CnWio7kn7rrlkehu25I6BYCsMgQAWBqDAOrQqYPfiQtPPVsVJwAsVWtXZ2x7&#10;8IG49eFPx9runtQ5ANSIsYn5ODeYi/6Lk3FuaCp1TkU1N62JXVvXxbZb1sUdu7udGgAkc61rAX6e&#10;MQArYiY/Hq8NfStmCmOpU6gzTY3NcffWLxoEALB0hgAAy2MQQB2YmxiL03/7nRj40QtRXMj+FYhN&#10;rc1xy90fiT2PPBJdO3alzgEgg2bmCvHGyZE43j9ek0//L9etm9fHnu1dhgFART39zPF47OCRRf29&#10;xgDctIn5S3F08G+iWMr+L8dk110bPxPbuz6WOgOArDAEALg5BgHUqFobAXyQTXcfiNt/67eMAgBY&#10;lCPHrtTlCQBL9d6JAbft6I79e3tT5wA17C+/fCiOnRxc9N9vDMBNGZk5E69f/rYhAFXBIACARTEE&#10;AFgZjc3RuOP3Ilq82En21cMI4Ofd+ukH47Z/9HnXBwDwC8Ym5uPwscvx5tnxKBSvps7JnI625ti3&#10;qzs+csfG6OluS50D1Ihcbi7+7D8+EcNj00v654wBWLaLk6/GieHvp86A99m+/mNx1y2fSZ0BQLUy&#10;BABYWc190bj9tyOa2lOXwLKdfeaHceqbj8XC5NJeVKsFTa3NcetnHoq7vvCl1CkAVIH+85Nx5MQV&#10;pwCsoDt2dseB2/piz86u1ClAhvX3D8Vf/NWTkS8Ul/zPGgOwLIYAVLPNnXfGRzb/ZuoMAKpMefip&#10;KE88nzoDoPYYBJBRkxfOxuv/+b/E5LmB1CnJtW/qjQ///u/Gxn0HUqcAkMCRY1fixTeGYma+Pk7H&#10;SWFzb0fcvW+jKwSAJXv6mePx+KHXljUEiDAGYBkMAcgCgwAAflZ54miUh59InQFQuwwCyJgT3/x6&#10;nPv+k3VzJcBi3frpB+Mjv/P7qTMAqBAjgMrraGuOT354c9xz4JbUKUAGfOuxF+PZF07e1OcwBmBJ&#10;DAHIEoMAACIMAQAqpnVbNO78ndQVcF1zE2Nx+D/8qdMArqN9U2/c8y//eXTt2JU6BYBVYgSQnlEA&#10;cCN/+eVDcezk4E1/HmMAFs0QgCwyCACob+WpE1G+/FjqDIC60di5P2KLn7+pToOHX4jX/tOXnQaw&#10;CE2tzbH3H//D2PvI51OnALCCjp8ajacPDxgBVJEN69rioU9sjz07u1KnAFUil5uLP/uPT8Tw2PSK&#10;fD5jABbFEIAsMwgAqFNzA1Ea/HpEyYscAJVkEEA1OvHNr8fpbzspaKm2PnBv3PMH/yJ1BgA3qf/8&#10;ZDz32qUYGp1JncI1bO7tiM/96q7o6W5LnQIkNDQ0Hv/1vz+9YkOACGMAFsEQgFpgEABQZwwBAJJq&#10;2PjZaOi+O3UGRETES3/6/8blo8dSZ2RW163b4t4//qNY292TOgWAJZqZK8Sh58/HyfMTqVNYpI/u&#10;7YtfvmdrdKxtTp0CVFh//1D8xV89GflCcUU/rzEA13U591a8dvnbqTNgRdy18TOxvetjqTMAWG3F&#10;2Sid+y8RV1duQQvA0hkEkNrcxFgc/g9/GpPnBlKnZF77pt6451/+8+jasSt1CgCL9Pwrg/HiG5ej&#10;ULyaOoUlam5aE79697a458AtqVOAClmtIUCEMQDXMTF/KY4O/k0UPVFHDTEIAKhxxdkoXfxqRGEk&#10;dQkAjc3RuPVLEWu3pS6hDs1NjMXz/+7fx+zl0dQpNaOptTnu/eM/jI37DqROAeA6Body8cOXB1wJ&#10;UANcHQD14elnjsfjh15blSFAhDEA12AIQC27e8v/Gn0du1NnALAaLv5NlOb6U1cA8J7G5mjc8XsR&#10;Lb2pS6gjhgCrxyAAoLo9+cL5ePnEldQZrKDmpjXxyQ9vivs/vjV1CrAKnn7meDx28Miq/hnGAPyC&#10;fHE2Dg98LWYKY6lTYFU0NTbH3Vu/GN1tW1KnALCSLj8epalXUlcA8POa+6Jx+29HNLWnLqEOGAKs&#10;PoMAgOozNjEf3zp0OsZz86lTWCVOCYDaU4khQIQxAB/gx+f+syEANa+lqTPu3/G70eIFSYCaUJ44&#10;GuXhJ1JnAHANjWv3RGz/YuoMapwhQOUYBABUj+dfGYwX37gcheLV1CmssuamNfHr9++M/XudugVZ&#10;V6khQIQxAD/n9aFvx9D0W6kzoCK6WrfEJ3f8H6kzALhJ5en+KF/6m9QZANxA4/qPR2z6jdQZ1ChD&#10;gMpram2OX/t3/3es7e5JnQJQl2bmCvG9p8/GuaGp1ClU2B07u+NT9++MjrXNqVOAZTj4xNH4wVPH&#10;KvbnNVbsT6LqXZx81RCAujK5cCleH/p26gwAbkZ+NMqXH01dAcAilKZeifLE0dQZ1Khjf/VfDQEq&#10;rLhQiOf/3b+PuQmnSwJU2uBQLv7qsROGAHXq5PmJ+Nr3TsbgUC51CrBEf/nlQxUdAkQYA/ATE/OX&#10;4sTw91NnQMUNTb8VFydfTZ0BwHIUZ6N06dGIUiF1CQCLVB5+ImJuIHUGNebIn/9ZXD5a2RfUeNfs&#10;5dF45c//PHUGQF05cuxKfOMHp2Jm3u/C9Ww8Nx/f+MGpOH7KGBKy4i+/fCiOnRys+J9rDEDki7Nx&#10;dNDRutSvt0efion5S6kzAFiqoe9GFEZSVwCwRKXBr0cUZ1NnUCNOHfxODD53OHVGXRt783S8/pUv&#10;p84AqAuPHToVh146H4Xi1dQpVIFC8Wp899kz8eQL51OnADeQaggQYQxARLx66VtR9EQddaxYKsSJ&#10;Kwcj7wVJgMwoDz8Vpbn+1BkALEepEKWLX01dQQ0YfvNYnHr0u6kziIhzf/dMnH3mh6kzAGrWzFwh&#10;vvLtE3Hy/ETqFKrQyyeuxGOHTsXMnPd5oBo9/czxZEOACGOAuvf2yDMxueCJaJgpjMXJkUOpMwBY&#10;hPLUiShPPJ86A4CbURiJuPx46goy7o0v/1UUF7zoXS3e/O9/E3MTY6kzAGrO2MR8fO17J2NodCZ1&#10;ClXs5PmJ+Nr3ThoEQJV5+pnj8djBI0kbjAHq2MT8pTg78ULqDKgaQ9NvxcXJV1NnAHA9+dEoDx9M&#10;XQHACihNvRLlqROpM8ioI3/+ZzF72R251aS4UIjD/+FPU2cA1JTBoVx85TsnYjw3nzqFDBjPvTsc&#10;GRzKpU4BojqGABHGAHUrX5yN14YeS50BVeft0adiJj+eOgOAayhdejTC9UYANaM8fDBibiB1Bhkz&#10;ePiFGHzucOoMPsDkuYE48c2vp84AqAn95yfjGz84FYXi1dQpZMh4bj6+8YNTBgGQWLUMASKMAerW&#10;yZFDkS9Op86AqlMsFeK1oW+lzgDgg1z69rvHSgNQO0qFKF15PKI4m7qEjJibGIvjX/lq6gyu49z3&#10;n4zJC2dTZwBk2pFjV+Kbh942BGBZCsWrBgGQ0IsvvV01Q4AIY4C6dDn3VgxNv5U6A6rWTGEs3h55&#10;JnUGAD+jPHE0StPHU2cAsBoKIxHDh1JXkBGn//Y7sTDp4YZqVlwoxOv/+b+kzgDIrCPHrsShl86n&#10;ziDjDAIgjf7+oXj0u9V1ipkxQJ3JF2fj+PDjqTOg6p2deCEm5i+lzgAgImJuIMqjT6auAGAVlaaP&#10;R3niaOoMqtzkhbNx7u8Mt7Ng8txAnH3mh6kzADLHEICVZBAAldXfPxR/8VdPRr5QTJ3yPsYAdebk&#10;yKEoumcXFuXElYOpEwCIePf4aD+/ANS88uiTEfnR1BlUseN/7XqALDn1zcdSJwBkiiEAq8EgACoj&#10;l5uLr3zt2aobAkQYA9SVkZkzrgeAJZgpjMXZ8RdTZwDUt8uPv3t8NAC1r1SI0qVHU1dQpQYPvxBj&#10;b55OncESLExOx4lvfj11BkAmGAKwmgwCYHXlcnPxZ//xicjNLKRO+UDGAHXk+PATqRMgc86MPx8z&#10;+fHUGQB1qTx1IkpTr6TOAKCSCiNRHn4qdQVVqP8730udwDKc+/6TMTcxljoDoKr1n580BGDVGQTA&#10;6vmLLx+K4bHp1BnXZAxQJ94eeSbyxer9FxGqVbFUiLdH3HMIUHHF2SgPu64FoB6VJ56P8nR/6gyq&#10;yODhF2Ly3EDqDJahuFCI03/7ndQZAFVrcCgX33nazz1UxnuDgLGJ+dQpUDP+8suHYmBoInXGdRkD&#10;1IGZ/HicnXghdQZk1sjcmRiZOZM6A6CulAb/Z0SpkDoDgETKVw5GFGdTZ1AlnAqQbQM/8poUwAcZ&#10;HMrFN35wKgrFq6lTqCOF4tX41qHTMTPnNRe4WQefOBrHTg6mzrghY4A64KlmuHmu2QConPLY8xEL&#10;nv4DqGtXpyOGD6WuoAo4FSD7iguFOHXQ6QAAP2tmrhAHf3zeEIAkxnPz8bXvnUydAZn24ktvxw+e&#10;OpY6Y1GMAWrcyMyZGJnzRDPcrHxxOs6Ov5g6A6D2zQ1Eefy51BUAVIHS9PEoT51InUFigz/2c0Et&#10;OPv436VOAKgqX/veyRjPOaqddMZz8/HYoVOpMyCT+vuH4tHvHk6dsWjGADXu7dEnUydAzTgz/nzk&#10;HVUKsKpKVx53PQAAP1Uedl1APZu8cDYuH83G0zZc38LkdAwedl0AQETEY4dOGQJQFU6en4jnX6n+&#10;I86hmuRyc/GNb70Q+UIxdcqiGQPUsIuTr8ZMYSx1BtSMYqkQ/WM/Tp0BULPKw09FFEZSZwBQTUqF&#10;iKHvpq4gkQtPP506gRXklAeAiCPHrsTJ8xOpM+Cnnn1lMPrPT6bOgMz4iy8fiuGx6dQZS2IMUMP6&#10;x59PnQA15+LUqzGTH0+dAVB75gaiPOFnFwB+UWmu33UBdery4VdSJ7CCLh89FnMTHloB6tfgUC4O&#10;vXQ+dQb8gu883R9jE06rgBv566//KAaGsjfoMgaoUWfHX4x8MVvLFMiKM+M/Sp0AUHNKVx5PnQBA&#10;FXNdQP0ZfvNYLEx6XaPWDL7gdACgPs3MFeKxp86kzoAPVChejW8dOp06A6raiy+9HYdfzeZ/x40B&#10;alC+OBtnnAoAq2Zo+i2nAwCsINcDAHBDrguoOxefeSZ1Aqtg+LU3UicAJPG9p8/GzHwhdQZc03hu&#10;Pp549mzqDKhK/f1D8eh3D6fOWDZjgBp0fuJIFEt+sIDV5HQAgBWSH3U9AACLUprrj/J0f+oMKmTs&#10;xMnUCayCsTdPuyoAqDvPvzIY54amUmfADb12aiT6z0+mzoCqksvNxTe+9ULkC8XUKctmDFCDLk4d&#10;TZ0ANc/pAAAro3T5YOoEADKkfMV1AfXAFQG1zVUBQD0ZHMrFs68Mps6ARfvO0/0xM+dhU3jP//if&#10;z8fwWLZ/NzEGqDEXJ191KgBUiNMBAG5Oeez5iIWB1BkAZMnV6SiPv5y6glU2euJ46gRW0cTbp1In&#10;AFTMwR+fT50AS1IoXo3vPe26AIiIePqZ43HsZPYHXcYANaZ/3DG7UClOBwC4CcXZKI97KgyApStP&#10;PB8xZ0xWy0ZfNwaoZZNnvDEG1IcnXzgf47n51BmwZOeGpuL4qdHUGZBUf/9QPH7otdQZK8IYoIZc&#10;nHw18sVsH1UBWXNh8nDqBIBsGvpuhNOMAFim0siTqRNYRZPnjD1q2cLkdExe8MQhUNsGh3Lx8okr&#10;qTNg2X7w/HnXBVDXvvGtFyJfKKbOWBHGADXkUu5Y6gSoO0PTJyLvzlKAJSlP90dprj91BgBZtjAQ&#10;5YmjqStYBYOHX0idQAWMHPcaFlDbXA9A1rkugHr211//UQyP1c7D18YANWJk5kxMLlxKnQF1p1gq&#10;GOIALFH5ysHUCQDUgPLokxGGuTVn6rw3T+pB7sLF1AkAq+b5VwZdD0BNODc0Ff3nJ1NnQEW9/vq5&#10;OPzqmdQZK8oYoEYMTXszElI5P+mJJIDFKg8/FXG1dpa1ACRUKkSMPpu6ghU2MzCYOoEKmL10OXUC&#10;wKoYm5iPF9/w3zhqxxPPnXNdAHUjl5uLr37zudQZK84YoAbki7MxNP1W6gyoW/nidIzM1NZSDGBV&#10;5EejPHUkdQUANaQ09UrEnPvla8nCuKfP6sHkOV+3QG360dGBKBSvps6AFTMzX4iXXx9KnQEV8d++&#10;+kzkC8XUGSvOGKAGOKIc0rvodACAGxt77t2nOAFgBZVGnkydwAryJnH9mLzgHmKgtvSfn4yT5ydS&#10;Z8CKe+3t0RibcPUFte3Fl96O0+eGU2esCmOAGuCIckhvZO5M5N1XCnBN5en+KE0fT50BQC1aGIjy&#10;1InUFawAbw7Xl9nhK6kTAFbUc69dSp0Aq6JQvBo/OmqwSe3K5ebi0e8eTp2xaowBMm5k5kzki+7d&#10;hWrglA6AayuPemoTgNVTHvlh6gRWgDeH68vU+fOpEwBWzJFjV2JodCZ1Bqyak+cnov+865yoTbV6&#10;PcB7jAEybmjam49QLZzSAfDByhNHIwojqTMAqGVXp6M8/FTqCm5SYW4udQIVVJxz3DBQO158w53q&#10;1D6nX1CLavl6gPcYA2TcyOyZ1AnAT+SL0zEx7wcigPcpzkZ57LnUFQDUgfLUkQhXd2Xa9PkLqROo&#10;oHeMP4AaceTYlZiZL6TOgFU3NDrjdABqSq1fD/AeY4AMu5x7K4olP2RANRlyVQDA+5THX4646koj&#10;ACqgVHj3+w6QCbOXLqdOAFgRTgWgnjgdgFpS69cDvMcYIMPcTw7VZ3i2P3UCQPUozr77lCYAVEh5&#10;4vmI/GjqDACgTjgVgHrjdABqRT1cD/AeY4AMG5lzRQBUG1cFAPyM4UMRTjECoNJcT5NZk6e9zgFA&#10;tjgVgHrkdACyLpebi4M/eDV1RsUYA2TU5dxbqROAa3BVAEBE5EejNH08dQUAdag0fdzpAADAqnMq&#10;APXK6QBk3d8ePBq5mYXUGRVjDJBRw7Nvp04ArsFVAQDhqUwA0vJ9CABYZU4FoJ45HYCs6u8fisOv&#10;1teJZMYAGTUyW1//okKWuCoAqHtOBQAgsdL08ShPG+kCAKuj//ykUwGoa0OjMzE2MZ86A5bsse8e&#10;Tp1QccYAGTQycyaK7t+FqjY5fzF1AkAypcsHUycAQJTHnQ4AAKyOIyeupE6A5H50dCB1AizJ088c&#10;j4GhidQZFWcMkEEjs6dTJwA3MDxzKnUCQBLl6f6IBb8MAlAFFgacDgAArLixifk4NzSVOgOSOzuY&#10;i5k5D65KU1gEAAAgAElEQVSSDbncXDx+6LXUGUkYA2TQhCeOoepNLlyKfHE2dQZAxXkKE4Bq4vtS&#10;tnTdtjt1AgDc0OFjl1MnQFUoFK/GyTP195Q12XToyTciXyimzkjCGCBj8sXZmCmMpc4AFmFiznAH&#10;qC9OBQCg6jgdAABYYW+eHU+dAFXjlbeGUyfADQ0NjcezL5xMnZGMMUDGeHMRsmN8/kLqBICK8vQl&#10;ANWoYfJI6gTgA6xpa02dALBkx0+NRqF4NXUGVI3x3HwMDuVSZ8B1fevbL6VOSMoYIGO8uQjZ4UoP&#10;oJ44FQCAalWa64/Ij6bOYBHaentSJ1BBnVu3pE4AWLLjp53aCz/v8IkrqRPgml5//VycPlffJ1gY&#10;A2SMNxchO2YKY5EvzqbOAKiIhunjqRMA4NrGnF6TBWv7+lInAMA1zcwV4tzQVOoMqDpnB50MQPX6&#10;3vdfSZ2QnDFAhuSLszFTsDyELHG1B1AX8qNRMgYAoIqVpo87HSAD2jfekjqBCurZd2fqBIAlOXlm&#10;InUCVKVC8WocP+VnbarP088cj+Gx6dQZyRkDZEhuwVErkDW5fH0fPwPUCU9bApAFvl9Vva4du1In&#10;UEEfau9InQCwJP0XJ1MnQNU6fcFYhurz5LMeXoowBsiUiXn38ELWTMxfSJ0AsLqcCgBARpRmT0W4&#10;xqvqtW/qTZ1AhWzcdyB1AsCiuSIArs9VAVSbg08cjdzMQuqMqmAMkCEznjCGzJkpOB4JqHETh1MX&#10;AMDilApRHn85dQU30NrdlTqBCjD6ALLGFQFwfa4KoJrkcnPxzHNvpc6oGsYAGZIrjKROAJaoWCrE&#10;TH48dQbA6ijOOhUAgEwpTx1JncANdG7dkjqBCujcsil1AsCSuCIAbsxVAVSLQ0++EflCMXVG1TAG&#10;yIh8cTbyxenUGcAyONUDqFXl8ZcjSoXUGQCweKVClCeOpq7gOnr23Zk6gQro2LY1dQLAkrgiAG5s&#10;cNiVXKSXy83FS0f7U2dUFWOAjMgtXEmdACxTzhgAqFHl3LHUCQCwZOVJY4BqtvXe+1InUAG9d+1P&#10;nQCwaI4+h8WZmS/E4FAudQZ1zqkAv8gYICMm5gdSJwDL5GQAoBaVJ45GXHVqEQAZVBiJ8rQnRapZ&#10;163bUiewippam2PjvgOpMwAWbeCy331hsS74eiEhpwJ8MGOAjCiWFlInAMs0X3SMGFB7yrnjqRMA&#10;YNkapn0fq2Zdt+1OncAqWr9rR+oEgCW5eGUmdQJkxsXLvl5Ix6kAH8wYICOmPVkMmTVTGEudALCy&#10;5gYiFpxaBEB2laaPR+Qd+VutevbdmTqBVdS9d0/qBIBFm5krxHhuPnUGZMa5IQ/GkYZTAa7NGCAj&#10;ZgpepIAsm8mPp04AWDnuWgagBpSnjqVO4Bq23ntfNLU2p85glWz5xC+lTgBYtPOD7j+HpRoc8nVD&#10;5TkV4NqMATKiWCqkTgBuwvw7k6kTAFZGcfbdpykBIOPKOWOAatZ71+2pE1gF7Zt6o2vHrtQZAIs2&#10;4P5zWLILvm5I4LVj51MnVC1jgAyYmL+UOgG4STOFkdQJACuiPPV66gQAWBlXp6M8dSJ1BdfQ9/GP&#10;pU5gFWz+pXtSJwAsyfCEKwJgqS5enkmdQJ15+pnjkZtZSJ1RtYwBMqB41b/AkHXvXM2nTgBYEeWJ&#10;I6kTAGDFNDgdoGrtevBhVwXUIFcEAFkzNOpNTViq0UkjGirryWedYno9xgAZ4IliyL6FomsCgOwr&#10;T/dHXHXUGwC1ozTXH5EfTZ3BNdxy90dSJ7CCevbd5ooAIFPcew7LMzNfiJk5V19TGS++9LZTAW7A&#10;GCADPFEM2Tf/jl8egOxrmLayBaD2lKecDlCt9jzySOoEVtDGj344dQLAklwe83QzLNeVkbnUCdSJ&#10;H79wMnVC1TMGyIBiyaIFAEisOBslYwAAalDZVQFVq2vHrui6dVvqDFZAa1dn7H3k86kzAJbEk6aw&#10;fBeGplInUAf6+4diYGgidUbVMwbIgOn8cOoE4CZNLlxKnQBwU8rTVrYA1Kir0+9ehUNV2nzfJ1In&#10;sAI23fvx1AkASzYwPJs6ATIrN+uaAFbf08+eSJ2QCcYAAADcUHnyaOoEAFg1rsKpXnsf+Xy0dnWm&#10;zuAmNLU2x23/yKkAQPZMezMTli03+07qBGpcLjcXx04Ops7IBGMAAACub24gojCSugIAVk1p9lTq&#10;BK5j1298OnUCN2Hbr9wXa7t7UmcALNnMvDEALNfQ6EzqBGrcoSffSJ2QGcYAGeB4cagNM/nx1AkA&#10;y+MuZQBqXakQ5Qmn4FQrpwNkl1MBgKzqPz+ZOgEyb2bOoIbV89qx86kTMsMYAKBC5t/xSwSQTaWZ&#10;06kTAGDVNfh+V9WcDpBNTgUAgPp1ZWQudQI16sWX3o7czELqjMwwBgAA4JrKUycirk6nzgCAVVea&#10;648ozqbO4Br2PvL5aN/UmzqDJXAqAJBlF4amUidA5i0UiqkTqFFHXjmTOiFTjAEAALimhllPSQJQ&#10;P8rTJ1MncB13/m//JHUCS3DrZx5yKgAA1LHhMUNbVt7Q0HicPjecOiNTjAEAALim0uyp1AkAUDGu&#10;CqhuW++9L3r23ZY6g0Vo39Qbd33hS6kzAJZtZMLx0wDV6IWXvFa5VMYAAAB8oPLUiYhSIXUGAFSM&#10;qwKq3/7//bejqbU5dQY38OHf/93UCQA3Jf/O1dQJkHlGNayG146dT52QOcYAAAB8IFcEAFCPXBVQ&#10;3bp27IpbP/NQ6gyuY+sD98bGfQdSZwAAiRnVsNJef/1c5GaMTJbKGAAAgA/kigAA6pGrAqrfXV/4&#10;UnTdui11Bh+gfVNv7Pui6wGA7BsanUmdAMDPOXy0P3VCJhkDAADwC1wRAEC9clVANtz7x3/kuoAq&#10;9OHf/91Y292TOgMAqAL5gpMBWDm53FycOnsldUYmGQMAAPALXBEAQD1zVUD1W9vdE/v+2RdTZ/Az&#10;bvvNz7oeAAD4qfHcfOoEasgrr56NfKGYOiOTjAEAAPgFrggAoJ65KiAbdj34cNz66QdTZxARm+4+&#10;EHd9wfUAAACsjuNvXkydkFnGAAAAvI8rAgCod6UFLzRlxUd+5/ejZ99tqTPqWvum3jjwu7+XOgNg&#10;xYxNeJoZoJrkcnNx+txw6ozMMgYAAOB9GuYvpE4AgLRKhXfHcWTCx//gD6J9U2/qjLrU1Noc9/zL&#10;fx5ru3tSpwCsmMlcPnUCAD/jx8+/lToh04wBAAB4n5KjkQHAOC5D1nb3xP1/8q+jqbU5dUpdaWpt&#10;jnv/+A+ja8eu1CkAANSw1944nzoh04wBACqkaU1r6gSAG5sbiLg6nboCAJIzjsuWtd09ce8f/6FB&#10;QAXt+2dfjI37DqTOAACghg0NjcfwmNcqb4YxQAa0NHWmTgBWQHfbltQJADdUnndHMgBExLvjuLmB&#10;1BUswcZ9BwwCKmTfP/2t2PXgw6kzAACoca++fi51QuYZA2RAmzEAAFAhZU9BAsBPGcllj0HA6tv3&#10;T38r9j7y+dQZAADUgTdPDqZOyDxjAAAA3lWcjVjwBCQAvKdhzhggiwwCVo8hAAAAlZLLzcXA0ETq&#10;jMwzBsiADzW6ZxyyrqO5J3UCwA2VZ8+nTgCAqlKa60+dwDK9Nwho7XLa4kpoam2O+/7kXxkCAHWh&#10;a11L6gQAIuKVV8+mTqgJxgAZ0NGyMXUCcJOaGv0SAVS/hllXBADAzytPGwRk1cZ9B+JX/u2/ifZN&#10;valTMq21qzPu/eM/jI37DqROAaiInu621AkARMTxN53UthKMAQAqwAkfQBaU5i6kTgCAqtMweyp1&#10;AjdhbXdP3P8n/zo23e2N7OVo39Qbv/Jv/40hAAAAFXfx0njqhJpgDJAB65wMAJnnhA+g6uVHI65O&#10;p64AgKpTmh9IncBNWtvdE7/0R/8qbvvNz6ZOyZStD9wbn/r3/0+s7XbtHQCwdJt7O1InkGEvvvR2&#10;5AvF1Bk1oSl1ADe2prE5dQIAUOPKTgUAgA9WGIkozkY0tacu4Sbd9YUvRe9d++PV/+8/xcKkEeS1&#10;NLU2x75/9sXY9eDDqVMAAKhT/WeHUyfUDCcDZEDbh7pSJwA3qbttW+oEgOtq8NQjAFxTefZ86gRW&#10;yMZ9B+JX/u2/ia0P3Js6pSp13botHvi//rUhAFD3PNEMkNbbpy+lTqgZTgbIgI6WDakTgJvUtKY1&#10;dQLAdZWcDAAA19QwfyFi/V2pM1gha7t74p4/+Bex6Z4X4vhXvuqUgHj3NIBbP/NQ3PWFL6VOAQBq&#10;xLr2D6VOIKOGhsYjN7OQOqNmGANkREdzT8wUxlJnAMvU3bYldQLAteVHI656ERwArqWUH3G0Yg3a&#10;eu990b1nb5z+2+/Eub97JnVOMpvuPhAHfvf3Ym13T+oUAKCGrGt3BTbL8+rr51In1BRjgIxoamxJ&#10;nQAsU0tTZ+oEgOsqOxUAAK5vwXU6tWptd0985Hd+P3b8g38Qx//6qzH25unUSRXTdeu22PP5z8XW&#10;e+9LnQJQdbZtbI+h0ZnUGZBprS3egmR5zp4bTp1QU3wlZkR3246YXHA/BmRRmzEAUOUa5geinDoC&#10;AKpcebo/Gjr3pM5glXTt2BW//Cf/ZwwefiH6v/O9mDxXuwOQ1q7O2PuF/yV2Pfhw6hQAoIZt3NCe&#10;OoGMunhpPHVCTTEGyIi2D61LnQAsU3fbjtQJANdVcjIAANzY/MUIY4Cat/Xe+2LrvffF4OEX4tzf&#10;/bCmTgrounVbbL7vE7H3kc+nTgGoejs2r4+XT1xJnQFQd/r7hyJfKKbOqCnGABnR0bIxdQKwTMY8&#10;QFUrzkZcnU5dAQBVryHvqMp68t4oYPLC2Xj7W9+K0RNvR3GhkDprWTbdfSC2/vIDrgMAACpqz86u&#10;1Alk0Nunh1In1BxjgIzobtuSOgFYJmMeoJqVZ8+nTgCATCgtXIzG1BFUXNeOXfFLf/SvYm5iLAZf&#10;eC6GXng5E1cItG/qjc2/dE/c+vCnY213T+ocgMzxJibcnOamNakTyKiz54ywV5oxQIZ0NPfETGEs&#10;dQawRMY8QFXzlCMALE6pEJEfjWjpTV1CAmu7e2LvI5+PvY98PiYvnI1LL78UE6f6q+oagfcGAFs+&#10;8UvRtWNX6hyAzGtuWhOF4tXUGZBJPV1tqRPIqIuXxlMn1BxjgAzpbOkzBoCM6Wo1BACqW3n+YuoE&#10;AMiM8sJwNBgD1L2uHbt++mb73MRYXHnjtRh/862YPHMuZi+PVqyjfVNvdO2+NTbsuzNu+fBHnQAA&#10;sMJ6utpiaHQmdQZk0sZuYwCWrr9/KPKFYuqMmmMMkCHdbTtiaPqt1BnAEnS6IgCodgvVf8wtAFSN&#10;/HBE3JW6giqytrsndj34cOx68OGffmzw8Asxdf58zI+Oxeyly7EwORULk9PL/jNauzqjtWt9tG/Z&#10;FG29PbF+587Yeu99K5EPwHVs7DYGgOVa19GcOoEMevv0UOqEmmQMkCHuHYfsMQYAqtqcIQAALEV5&#10;/mI0pI6g6m29974PfLN+bmIsJvpPve9jU+fPR3FuPprWtsX6nTvf99e69+z1tD9AQr3da1MnQGZt&#10;3NCeOoEMGhqaSJ1Qk4wBMqS7bUs0NTZHsVRInQIsUnfbjtQJANdUzg+nTgCAbCn43snyre3uibX3&#10;vv/NfU/4A1SvTT2OOYfl2rOzK3UCGXRh0FXpq6ExdQBL0926LXUCsEgtTZ3R0bIhdQbANTUYAwDA&#10;0pQKEfnK3QkPAKSzdfO61AmQSRvWGdKwdLncXORmFlJn1CRjgIzpXrs9dQKwSBvatqZOALiuUn4k&#10;dQIAZE55wZgOAOrF5t6O1AmQOX3drakTyKBz5/yetVqMATKmq80YALLCFQFA1XPUMQAsnZN1AKBu&#10;bOz2hDMs1bZbnKrB0vWfvZI6oWYZA2RMd9uWaGpsTp0BLIIxAFDV8qPvHnUMACyJa3YAoH5s29SZ&#10;OgEyZ1OPEQ1LN3R5InVCzTIGyKDu1m2pE4Ab6GjuiY6WDakzAK6pXJhKnQAAmVQq5lInAAAVsnOr&#10;J5xhKZqb1sTWzb5uWLrhUb9nrRZjgAzq67gtdQJwA92u9ACq3fzF1AUAkE2FkdQFAECFdKxtjg3r&#10;POUMi7WlryN1AhmUy81FbmYhdUbNMgbIIEePQ/XrazfaAaqbI44BYPnK0/2pEwCACtl+izc3YbH2&#10;bO9KnUAGnTvndcrVZAyQQR0tG6KjuSd1BnANTY3N0dexO3UGwHWVSvnUCQCQXb6PAkDd2LapM3UC&#10;ZMatrtZgGQaHxlMn1DRjgIzasu5A6gTgGvraDQGADFgYSF0AANnlhB0AqBv79/amToBM2LCuLXq6&#10;XavB0g0NTaROqGnGABnV1743dQJwDRvbb0+dAHB9+dHUBQCQaa7bAYD6cuvm9akToOq5UoPlmszN&#10;pU6oacYAGeWqAKhOTY3N0b12e+oMgOsqF6ZSJwBAprluBwDqi3vQ4cYO3OY9K5ZnwMkAq8oYIMNc&#10;FQDVp699d7Q0tafOALi+gqcZAeCmuG4HAOrKHbu7UydAVetoa46tm9elziCDhobGUyfUPGOADHNV&#10;AFQfVwQAmXDV04wAcNOKs6kLAIAK6Vjb7KoAuI4923x9sDwjI7nUCTXPGCDDXBUA1aWpsTk2rbsz&#10;dQbADZXnL6ZOAIDMK89fTp0AAFSQqwLg2lwRwHINOhlg1RkDZNyOrntSJwA/0de+O3UCwOK45xgA&#10;bp7vpwBQV1wVAB/MFQHcjIWFd1In1DxjgIzb2LE3mhqbU2cAEbG9697UCQCLUxhJXQAA2ZcfTl0A&#10;AFSQqwLgg7kigJtx9rzfq1abMUDGtTS1exoZqkBHc090t21JnQFwY+43BoAV0VBaSJ0AAFTYfkeh&#10;wy+498Cm1AlkWKFQTJ1Q84wBasDmzgOpE6DuubIDyAr3GwPAyijlnbQDAPVm/97e6GhzUi+8Z3Nv&#10;R/R0t6XOIMOGx6ZTJ9Q8Y4Aa0NexOzqaLRIhlabG5tjYsTd1BsDiuN8YAFaG76kAUJf27epOnQBV&#10;467d3pti+XK5udQJdcEYoEZ4KhnS6WvfHS1N7akzABbH/cYAsDIKTgYAgHr0kTs2pk6AqtDctCbu&#10;OXBL6gwy7Nw5r1NWgjFAjdjYsTeaGh1PBCns3vArqRMAAAAAgAro6W6LO3Y6HQA+entv6gRgEYwB&#10;akRLU3tsX3936gyoO12tW6KjZUPqDIBFa3AyAACsnLmB1AUAQAIHbutLnQDJOSWDm9V/9krqhLpg&#10;DFBDdna7KgAqbfeGB1InACxJyf3GALBiyld9XwWAerRnZ1ds7u1InQHJ3LGzO3q621JnAItgDFBD&#10;WpraY3PnnakzoG50NPdEX8fu1BkAS2MMAAAAADftrt09qRMgmXvvuiV1AjVg6PJE6oS6YAxQY9xd&#10;DpWzo8tpHEAGFUZSFwBA7Zi/mLoAAEjkngO3REdbc+oMqLjNvR2xdfO61BnUgIX8O6kT6oIxQI3p&#10;aNngdACogJamztje9bHUGQAAAABAIp/88ObUCVBxD3x0S+oEYAmMAWqQ0wFg9e3ZcH/qBIClK86m&#10;LgAAAICa4XQA6s3m3o7Ys7MrdQY1YmDINQGVYAxQg5wOAKvLqQBAVpXnL6dOAICaUnZNAADUPacD&#10;UE+cCgDZYwxQo5wOAKvnzt6HUicAAAAAAFXgngO3xIZ1bakzYNU5FQCyyRigRnW0bIjt6z25DCut&#10;q3VLbFrn5A0AAAAA4F0PfWJ76gRYdZ/71V2pE6ghr79+LnVC3TAGqGF7en45mhrdVwQrafeGB1In&#10;ACxfYTh1AQDUllI+dQEAUAX27OyKzb0dqTNg1dyxszt6up2AAVlkDFDDWpraY/v6u1NnQM3oW7s7&#10;+jp2p84AWL6r3rAAgBVVGEldAABUCU9NU6uam9bEp+7fmToDWCZjgBp3e9+D0dLUmToDasLtfQ+n&#10;TgAAAAAAqlBPd1t8dG9f6gxYcR+9vTc61jqFGrLKGKAO3Nn7UOoEyLxd3fdFR8uG1BkAAAAAQJX6&#10;5Xu2RnPTmtQZsGI62prjofucCsDK6z97JXVC3TAGqAOb1t0ZXa1bUmdAZrU0dcbO7ntSZwDctIbS&#10;QuoEAAAAqFkda5vj1x2nTg357AO3pk4AbpIxQJ3Yf8vnoqnRMS6wHHf2PhQtTe2pMwBuWinvXmMA&#10;WHHF2dQFAEAV2b+3Nzb3dqTOgJv20b19sWdnV+oM4CYZA9SJjpYNsX393akzIHO6WrfEpnV3ps4A&#10;AACqVHn+cuoEAKDKfO5Xd7kugExrbloTv3zP1tQZwAowBqgjt/c9GB3NPakzIDOaGptj/y2fS50B&#10;AAAAAGRIT3dbfPLDm1JnwLL9+v07o2Ot06ahFhgD1Jm7bnkkdQJkxu4N90dHy4bUGQAAAABAxtz/&#10;8a2uCyCT7tjZHfv39qbOAFaIMUCd6W7bEru670udAVWvq3VL7NrwydQZAAAAAEBG/danb3NdAJnS&#10;0dYcn7p/Z+oM6sDExEzqhLphDFCHXBcA1+d6AAAAAADgZnWsbY5f98YqGfLZB251PQAVMZmbS51Q&#10;N4wB6pTrAuDaXA8AAAAAAKyE/Xt746N7+1JnwA194q5bYs/OrtQZwAozBqhT3W1b4vbef5A6A6pO&#10;39rdrgcAAAAAAFbMZ391V2xY15Y6A65pc29HPHSfUyygFhkD1LFdGz4ZXa1bUmfw/7N3789x3/e9&#10;39+7WOwCi8WVAAiAoHiBKNKkJFMX25ITX3TU2JbTI8dp4stMnTOdk3TSzvmpv/UvOP2h5/xwOs2k&#10;qSfHjdvxJGfOOE7bkVVXx7KTsZTalhWbtCVLlCkRvAggifsd2O0PFGnRIikQWOCzl8fjF48linyO&#10;fuBS+319Px9qRi6bjxNDTs0AAAAAAKrr80/eG/lcS+oMeI98riU+/5/dmzoD2CHGAE3u5MjnI5d1&#10;/wtERDw49HQUch2pMwAAAACABrOntz1+53FvXlN7/vB3jkSp6DkRNCpjgCZXyHXEg0NPp86A5A71&#10;PhYDpcOpMwAAAACABnXiSH986Pje1Blww5MfPhD7hrtSZwA7yBiAGCgdjvv6P5E6A5IZKB6O+wY+&#10;njoDAAAAAGhwTzx2II4e6E2dAfHBIwPxyP3GKdDojAGIiIhDfR+JgaK3omk+pfyeODH0VOoMAAAA&#10;AKBJPPn4gejrak+dQRM7ONwdn/7YodQZwC4wBuCGE0NPRSm/J3UG7JpcNh/H9z4VhVxH6hQAAAAA&#10;oEmUivn40mePGgSQRF9Xe3z2E4YA0CyMAbihkOuIDw5/PnLZfOoU2BUnBj8Tve0jqTMAAAAAgCZT&#10;Kubjqd86EPlcS+oUmkhfV3t86bNHo1T0HIi0erqKqROahjEANykV+uLhfV9InQE77r7+T8RQ17HU&#10;GQAAAABAk9o33BV/+DtHDALYFflcS3z+yXsNAagJvb2l1AlNwxiA9+htH4njg59KnQE7ZrjzWBzq&#10;+0jqDAAAAACgyRkEsBvyuZb4w985Ent6XU0BzcYYgFva33MyDvU+ljoDqm6geDgeHH46dQYAAAAA&#10;QEQYBLCzrg8B9g13pU4BEjAG4LbuG/h4DHc6Rp3GUcrviRNDT6XOAAAAGkimpZA6AQBoAAYB7ARD&#10;AMAYgDt6cPhpgwAaQim/Jx4d/VIUch2pUwAAgEZSHE1dAAA0CIMAqskQAIgwBmATHhx+OnraRlJn&#10;wJYZAgBck816cxEAAABqmUEA1WAIAFxnDMCmnBz5fJTye1JnwF3LZfOGAADvqBQGUycAAAAA78Mg&#10;gO3o62qPP/6DBwwBqGljh/amTmgaxgBsSiHXEY+OfskggLqSy+bj4X1fMAQAAAAAAOrK9UFAX1d7&#10;6hTqSF9Xe3zps0ejVMynTgFqhDEAm2YQQD25PgTobXfFBQAAAABQf/YNd8WXPnvUIIBNOXqg1xAA&#10;eA9jAO6KQQD1oJTfE7998E8MAQAAgJ3VNpq6AABocKViPr702aNx9EBv6hRq2AePDMTnnjxiCAC8&#10;hzEAd+36IGC481jqFHiPUn5PPDr6JVcDANxKq7viAAAAoN6Uivn43JNH4kPH3bHNzfK5lnjywwfi&#10;0x87lDoF7sqDDx5MndA0cqkDqE+FXEc8OPx0RERcnHslcQ1cYwgA8D5y3akLAAAAgC164rEDMbin&#10;I77zwpuxur6ROofESu35+NwnD8e+YS9/ALdnDMC2GARQK4Y7j8XRgScNAQAAgF2TzRZSJwAATebE&#10;kf4Y6u+Ibz73elydXUqdQyIHh7vjs5845FoA4H25JoBte3D46Tg++KnUGTSx4c5j8eDw04YAAADA&#10;rqoUBlMnAABNaE9ve/zxHzwQHzwykDqFBD720L74wlNHDQGoe4N7OlMnNAUnA1AV+3tORmu2LU5P&#10;fDvWy6upc2gixwc/Fft7TqbOAKgLmc6xqKSOAAAAAKri0x87FKNDna4NaBKuBaDR5PMeU+8G/5ap&#10;mqGuY1Fo7Yp/uvitWFmfS51Dg8tl83Fi8DMx1HUsdQoAANCsWlwTAACkdeJIfxzY1xXf/H9fj4uX&#10;51PnsEM+eGQgfuuRfU4DoKG0FVpTJzQF1wRQVb3tI/H4PX8Upfye1Ck0sFJ+Tzy87wuGAABbkfUf&#10;jQBQNXnXBAAA6ZWK+fjK08fjYw/ti3yuJXUOVVRqz8d/8eR98emPHTIEoOEMD/WmTmgKxgBUXSHX&#10;Eb918F/G/m5Ht1N9A8XD8ejol6K3fSR1CkB98tACAAAAGtLjD+2Lr/zz43FwuDt1ClXwwSMD8Uef&#10;Ox5jB3pSpwB1zDUB7Jjjez8VnYXB+OXl52O9vJo6hwZwX/8n4lDfR1JnAAAAREREpn0odQIAwE32&#10;9LbHF546Gqdfuxzf+9F4zC/5br7e9HW1xxMf2m8EQMMbGXYywG4wBmBH7e85GaXCYPz87WdifvVK&#10;6hzqVCHXGR8c/pzTAACqINvaHeXl8dQZANAYch2pCwAAbunEkf44sK8rfvjTi/HDn7+dOodNyOda&#10;4gdms5QAACAASURBVCMPDMXjD+1LnQK7or3N1Re7wRiAHdfbPhK/dfBfxs/f/n/i3MzLqXOoMwPF&#10;w3Fi6Kko+JINoCoqua7UCQDQGLK+uAIAalupmI8nHjsQDx4djOdefCvOXpxJncRtHD3QG08+fiBK&#10;RX/GpHkcPOg6091gDMCuOb73UzHQcW/89NLfuTaA95XL5uO+/k/G/p6TqVMAGktLIXUBADSGvC+u&#10;AID6cP3qgDNvTscP/ulCXLw8nzqJdxwc7o4nH7sn9vS2p06BXdfVVUyd0BSMAdhVA6XD8dsH/yRO&#10;X3omJhffSJ1DjeppG4kTez8bpUJf6hSAxuPBBQBURTZrYAcA1JexAz0xdqDHKKAGDPeX4qMfHImx&#10;Az2pUyCpwT2dMXFlLnVGQzMGYNcVch3x8OgfxKXZV+L0xLedEsANuWw+Dvc9Hof6PpI6BQAA4I4q&#10;hcHIpI4AANgCo4B0jADgZvm8R9U7zb9hkhnqOha9xf3x6uRzcXHuldQ5JOY0AIDdkekci0rqCABo&#10;BK7eAQDqnFHA7jl6oDcePb439g13pU6BmjK0tzfGL06lzmhoxgAkVch1xIPDT8dw5/1xeuLZWFl3&#10;FEizKeQ641j/EzHUdSx1CgAAwOa5egcAaBDXRwFXppbiH14aj1+dn43V9Y3UWXUvn2uJDxzqi0fv&#10;H4o9ve2pc6Am9fYUUyc0PGMAasJA6XB8svTfxC8nvx/nZl5ydUCTONT7WBzofSQKuY7UKQDNpW00&#10;Ynk8dQUA1LWMkwEAgAazp7c9PvfkkZhfXI1X35iKn7wyEVdnl1Jn1Z2+rvZ46NhgPHL/3tQpUPP2&#10;DTsteqcZA1BT7hv4eBzofcTVAQ3OlQAAaWWzhSinjgCAelccTV0AALAjSsV8PHL/3njk/r1x/uJs&#10;nHr9SvziV1edFnAHpfZ8jI12OwUA7tLAgKszdlqmUqm4NpaaNLV0IX45+Z9ievlC6hSqpJTfE/f1&#10;PxEDpcOpUwCaWmXi+ahMvZA6AwDqV0tnZO/9V6krAAB21enXLsfrb025RuAd+VxLHNrXFffe0xsn&#10;jvSnzoG69d/993+VOqGhORmAmtXbPhIfuee/jMn5N+KNqz8wCqhjhVxnjPU9Hvt7TqZOASAiotXi&#10;FgC2pbU7dQEAwK47caT/xkPv069djvFLc3FmfCbml5rn2t/rJwDce09vjB3oSZ0DDWF0uDfGL06l&#10;zmhYxgDUvIHS4RgoHTYKqENGAAA1KucBBgBsR7YwkDoBACCpdw8DrkwtxS/PXo1zl+bjwuR8Q50a&#10;kM+1xMhAKfYPleK+g32uAIAd0NNVNAbYQcYA1A2jgPphBABQ2zLtQ+GeKADYukprd2RSRwAA1Ig9&#10;ve3xeO++ePyd/3/+4my8dWkuJq4uxvmJhbo6OaDUno99gx0x2FeMe4Y6Y9+w0xVhp/X2llInNDRj&#10;AOrOu0cBF+dOxcW5V1In8Y6etpE40PNoDHUdS50CwJ3kOiKy+Yhy/fzHOADUlPxg6gIAgJq1b7jr&#10;pofo84ur8fbkYkxcXYiJq4sxu7AWV6aXkp4gkM+1xJ6e9ujqaI3BvmIM9nXE3oFilIr5ZE3QrMYO&#10;7Y2/f/HV1BkNyxiAunV9FHC477fjrekfxcW5n8e6hxpJDHcei+HO+2OgdDh1CgCblR+MWB5PXQEA&#10;dSnTPpQ6AQCgbpSK+SgdyMfYgZ73/L0zb05HRMRbF2du/LXZhdWYXViLiIiV1Y24Ort0V79eX1d7&#10;FPItERFRaG2Jgd62iIi4Z/jatYm36gDSOXjQ2HonGQNQ90qFvji+91Mxtue3YmL+tXhr+scxv3ol&#10;dVbDK+Q6Y6TzRBzofSQKuY7UOQDcpWxhIMrGAABw97L5a6fsAACwbdcfzHtAD82rq6sYXaW2mJ1f&#10;Tp3SkIwBaBiFXEfs7zkZ+3tOxtTShbg4e8ppATtguPNYDHbc5yoAgDpXae1OnQAA9ckVAQAAAFXV&#10;1dluDLBDjAFoSL3tI9HbPhLH934qLs2+EhMLv4zJhTcMA7ZooHg4Bkr3xmDpiFMAABqFBxkAsCXZ&#10;wkDqBAAAgIZy6MBgjF+cSp3RkIwBaHhDXcduvMVuGLB5A8XD0VvcHwMdR6JU6EudA0CVZdqHopI6&#10;AgDqUKUwGJnUEQAAAA1kZLg3dULDMgagqfzmMODq0lsxsXAmVtbnEpell8vmY6DjcPS23+MEAIBm&#10;kOuIaOmM2PAZCAB3JeeqHQAAgGr6wLHR1AkNyxiApnV9GHA8IuZXrsbU0lsxtfRWXF063zTjgJ62&#10;kehtvycGSvdGb/tI6hwAdltrtzEAANylTOdY6gQAAICG0tVVjK5SW8zOL6dOaTjGABARpUJflAp9&#10;sb/nZET8ehwwtzIRU0vnYn71SuLC7SvkOqMrPxC9xf1Ryg/EQOlw6iQAEsu074/K8njqDACoH/mB&#10;1AUAAAAN6Z59e+LUq+dTZzQcYwC4hevjgHebnH8j5lcnY2ltJuZWJmJ+9XKsl1cTFd5ZT9tItLd2&#10;RVuuJ3rbR6Orba9j/wF4r8Jg6gIAqCtZn50AAAA7Yni41xhgBxgDwCYNlA7HQLz3bfrJ+Tdio7wa&#10;sysTsV5ejrmViYiIHR0LlPJ7IpctRGu2LUqFwWhtKUQpPxDtrT3vGTEAwO1k2gajkjoCAOpIpTAQ&#10;mdQRAAAADei+e4fjO8+fSp3RcIwBYJuuH7c/FMdu+2Omli7E+sbN95xcHxD8pusP9n+Tt/sBqLpC&#10;f0Q2H1GjJ90AQK3JtO9PnQAAANCQxsaGo5DPxcrqeuqUhmIMALugt33kln/9TgMCANgV+cGI5fHU&#10;FQBQH4qjqQsAAAAa1v6Rvnj97HtfpGXrsqkDAABIxxuOALBJbYYAAAAAO2l4qDd1QsMxBgAAaGbG&#10;AACwKdnCe69zAwAAoHoevP+e1AkNxxgAAKCJZdqHUicAQF2otPtSCgAAYCeNjQ1HIe+W+2oyBgAA&#10;aGa5joi8Nx0B4P1kOg6kTgAAAGh4+0f6Uic0FGMAAIAml213BzIA3FFL57UBHQAAADvq0MHB1AkN&#10;xRgAAKDJVQr+gA0Ad5ItuiIAAABgN5x88GDqhIZiDAAA0OQyHnAAwB1VnKIDAACwK4aH+6Kr1JY6&#10;o2EYAwAANLtC/7XjjwGAWzKcAwAA2D337NuTOqFhGAMAAOD4YwC4nZbOa8M5AAAAdsWJ4/tTJzQM&#10;YwAAABx/DAC3YTAHAACwuz7y4ftSJzQMYwAAABx/DAC3Uem4N3UCAABA07n34GDqhIZgDAAAwLXj&#10;j1s6U1cAQM3JdBxInQAAANB0TnzAVQHVYAwAAEBERGRL3nwEgJvkByJyHakrAAAAms59R4ZTJzQE&#10;YwAAACIiotLuqgAAeLeMKwIAAACSGB7ui8E9TjLdLmMAAAAiwjHIAPCbMk7NAQAASOaDD/i+cruM&#10;AQAAuCbXEdE2mroCAGpDNh9R9LkIAACQyskHD6ZOqHvGAAAA3OANSAC4JttxJHUCAABAU3NVwPYZ&#10;AwAAcEOmfX/qBACoCZV2pwIAAACk5qqA7TEGAADg14qjES3WtgCQ6TyaOgEAAKDpuSpge4wBAAC4&#10;SdZVAQA0uWxxLCLXkToDAACg6Q0P98XocG/qjLplDAAAwE0q7fekTgCApCpF1+YAAADUikdOHk6d&#10;ULeMAQAAuEmm+3hENp86AwCSyZSOpE4AAADgHQ+dPJQ6oW4ZAwAA8B7ZDg9BAGhS+YGIQn/qCgAA&#10;AN7R1VWM+4/uS51Rl4wBAAB4j0rHvakTACCJTNeJ1AkAAAD8hhPHXee2FcYAAAC8h6sCAGhWrggA&#10;AACoPR/58H3RVWpLnVF3jAEAALglVwUA0HRcEQAAAFCz7rt3JHVC3TEGAADgllwVAECzcUUAAABA&#10;7Xri48dTJ9QdYwAAAG7JVQEANBtXBAAAANSu4eG+GB3uTZ1RV4wBAAC4LVcFANAsssUxVwQAAADU&#10;uEdOHk6dUFeMAQAAuC1XBQDQLColn3kAAAC17hMfPxGFfC51Rt0wBgAA4LZcFQBAU8jmI9N5NHUF&#10;AAAAm/Dhh8dSJ9QNYwAAAO4o23kidQIA7Khsx5GIXEfqDAAAADbhsQ+72nSzjAEAALizrvtTFwDA&#10;jnItDgAAQP0YHu6L+4/uS51RF4wBAAC4s+JoREtn6goA2BktndeuxQEAAKBuPOqqgE0xBgAA4H1l&#10;eh9JnQAAOyLjBBwAAIC68+CDB2N0uDd1Rs0zBgAA4H1luh9MnQAAOyLTbQwAAABQjx45eTh1Qs0z&#10;BgAA4P3lOiJbdPQWAI0lWxyLKPSnzgAAAGALPvHxE9FVakudUdOMAQAA2JSKY5QBaDA+2wAAAOrb&#10;Ex87kTqhphkDAACwKZnu4xEtnakzAKA6WjqvfbYBAABQtx46eSgK+VzqjJplDAAAwKZlvEEJQIPw&#10;mQYAAFD/urqK8eGHXW96O8YAAABsWqbbgxMAGoPPNAAAgMbw5BMPOB3gNowBAADYvEJ/ZIuWtgDU&#10;t2zniYhCf+oMAAAAqsDpALdnDAAAwF2p9DySOgEAtqXSeSJ1AgAAAFXkdIBbMwYAAOCuZDrHIlo6&#10;U2cAwNbkB659lgEAANAwnA5wa8YAAADctcyej6ZOAIAtyfQ8nDoBAACAHeB0gPcyBgAA4K5lOo9G&#10;ZPOpMwDg7mTzkek1BgAAAGhETgd4L2MAAADuXq4jMt2PpK4AgLviswsAAKCxOR3gZsYAAABsSab7&#10;/tQJALB52Xxk+j6UugIAAIAd5HSAmxkDAACwNYX+yHaeSF0BAJuS7TgSketInQEAAMAOe/KJB6Kr&#10;1JY6oyYYAwAAsHV7Ppq6AAA2x2cWAABAU+jqKsYTH/MSU4QxAAAA21Hoj2gbTV0BAHeU7Txx7TML&#10;AACApvCJj59wOkAYAwAAsE2ZPm9aAlDjnAoAAADQdH7/n384dUJyxgAAAGxLpnPM6QAA1CynAgAA&#10;ADSnBx88GKPDvakzkjIGAABg25wOAEDN6nk4dQEAAACJfO53H02dkJQxAAAA2+Z0AABqUttoRNHn&#10;EwAAQLMaGxuO+4/uS52RjDEAAABV4XQAAGqNzyYAAAD+4Pcfj0I+lzojCWMAAACqwukAANSSbHHs&#10;2mcTAAAATa2rqxgf/+ix1BlJGAMAAFA13sAEoGYM/rPUBQAAANSIpz79cAzu6UydseuMAQAAqBqn&#10;AwBQC7KdJyIK/akzAAAAqCGf/dRDqRN2nTEAAABV5XQAAJLb47MIAACAmz344MF49OTh1Bm7yhgA&#10;AICqcjoAACk5FQAAAIDb+c+fejgK+VzqjF1jDAAAQNU5HQCAJLJ5pwIAAABwW11dxfi93300dcau&#10;MQYAAKDqnA4AQAqZ7kecCgAAAMAdfeTD98XocG/qjF2RqVQqldQRAAA0oJXLUT77v6auAKBZZPOR&#10;PfSnEbmO1CXANk3Pr8X6xq+/slxe3YiltfK2fs721my05Vtu+mv93flt/ZwAANSvixevxr/782/H&#10;yup66pQd1TwXIgAAsLsK/ZHtPBHludOpSwBoApm+jxoCQA1bWSvH3OJ6rG9UYm752heuC8sbNx76&#10;Ty+m/RK21NYSuWwmci2Z6Gi7NhrobMtFriUTncVcFFodsAoA0EiGh/vi4x89Ft95/lTqlB1lDAAA&#10;wM4ZfDJi4bWI8mrqEgAaWUtnZPY8nroCmt71B/5zyxuxvlGOmYX1WC9XYn55I3Xa+3p34+W5tVv+&#10;mOuDge6OXLS/Mw5oy7cYCwAA1KmnPv1w/OLV8zF+cSp1yo5xTQAAADuqMvF8VKZeSJ0BQAPLjHwh&#10;Mp1jqTOgqUzPr8X80rUH/wvLGzG/snHT0f7NJteSiVKh5cZQoNSei55Sa+osAADeR6NfF2AMAADA&#10;zlpfiPLZfx+xMZe6BIBG1DYa2QNfSV0BDe03H/ynPtK/nvQUc9HR1hKdbS3RU2qNUruDWgEAas0z&#10;z77UsNcFGAMAALDjKlMvRWXi2dQZADSg7ME/iSj0p86AhnJ5ZjWmFtZiZmG96d/4r7ZcSyZ6irno&#10;7miN3g6nBwAA1Ip/++/+z4a8LsAYAACAXVF+8+sRy+OpMwBoINnuhyKGPpM6A+reux/+e+t/dxkH&#10;AADUhtnZxfjX/+ZvG+66AGMAAAB2x+J4lM99PXUFAI0im4/soT+NyHWkLoG6M7+0HtPza3F5bi2m&#10;F9e9+V9D2lqz0V3MxUBXPno7W6PQmk2dBADQNP7x//tl/PU3X0ydUVXGAAAA7J5L347yzE9SVwDQ&#10;ADKDn45M78OpM6BuTM+vxcWplZhZXI/55Y3UOWxSTzEXe7ryMdDVGqX2XOocAICG95dfey5OvXo+&#10;dUbVGAMAALB71hei/Ks/jyivpi4BoJ61jUb2wFdSV0DNu3R1JSZnV+PK/Jq3/xtAqa0l9nS2xkBX&#10;3nUCAAA7ZHZ2Mf7sL56NiStzqVOqwhgAAIBdVZl6KSoTz6bOAKCOZQ/+SUShP3UG1CQDgObQ1pqN&#10;vT35GO4tODEAAKDKzpy5GP/zV7+TOqMqjAEAANh15Te/HrE8njoDgDqU6X08MoOfTJ0BNeX6FQBv&#10;z6waADShUltL7O0puEoAAKCKnnn2pfjO86dSZ2ybMQAAALtvcTzK576eugKAetPSGdl7/1XqCqgJ&#10;80vrMTm7FuevLMfyWjl1DjWiv7M1+jtbY3SgPXUKAEDd+7P/5dvx+tmJ1BnbYgwAAEASlYnnozL1&#10;QuoMAOpIZuQLkekcS50BSV26uhKXplfi8txa6hRqWK4lE3u787G/v81pAQAAWzQ7uxj/9n/6v2J2&#10;fjl1ypYZAwAAkMb6QpTP/vuIjbnUJQDUgWz3QxFDn0mdAUnML61fuwZgetUpANy1nmIuhnryTgsA&#10;ANiCM2cuxlf/6ruxsrqeOmVLjAEAAEimMncmKhf+JnUGALUum4/soT+NyHWkLoFddXlmNcavLDsF&#10;gKpoa83G3p583DPQHoXWbOocAIC68b3vn45vPfPj1BlbYgwAAEBal74d5ZmfpK4AoIZlhj4Xme7j&#10;qTNg14xPLsX41ZWYX95InUKDun6FQE+pNXUKAEBd+MuvPRenXj2fOuOuGQMAAJCW6wIAuINscSxi&#10;/xdSZ8COW1krx1uTS64CYFf1FHNxcLA9+rvzqVMAAGre//A/fjMmrtTXd5jGAAAAJOe6AABuyfUA&#10;NIH5pfW4OLUS56+uxPqGr+lIo9TWEqN9hRgdaE+dAgBQs2ZnF+Nf/5u/jZXV9dQpm2YMAABAbXBd&#10;AAC/wfUANLL5pfX41dtL8fbMauoUuKGtNRsHB9qMAgAAbuPMmYvx1b/6bt0MAowBAACoDa4LAOBd&#10;st0PRQx9JnUGVJ0RAPXAKAAA4Pa+9/3T8a1nfpw6Y1OMAQAAqBmuCwAgIiJaOiN78L9yPQANZWWt&#10;HL88v2AEQF0xCgAAuLVvfusf4+9ffDV1xvsyBgAAoLa4LgCg6WVGvhCZzrHUGVAVK2vleGtyKc5f&#10;XYn1DV/DUZ96irk4ONge/d351CkAADXjL7/2XJx69XzqjDsyBgAAoOaUf/XViNXJ1BkAJJDpfTwy&#10;g59MnQFV8au3l+LNySUjABpGTzEX9w4Xo6fUmjoFACC52dnF+LO/eDYmrtTutafGAAAA1J7F8Sif&#10;+3rqCgB2W34gsof+OHUFbNulqyvx+qXFWF4rp06BHbG3Ox+H9rZHqT2XOgUAIKlaHwQYAwAAUJMq&#10;V16IyuXnU2cAsFuy+cje8y8iCv2pS2DLpufX4vWLizG9uJ46BXZcriUT+/oKcc9AexRas6lzAACS&#10;OXPmYnz1r74bK6u1998BxgAAANSuc38T5cUzqSsA2AWZoc9Fpvt46gzYkpW1crxxaTHOX11JnQK7&#10;rq01G/cOFWOor5A6BQAgmVodBBgDAABQu9YXovyrP48or6YuAWAHZTtPRIw8nToDtmR8cilef3sp&#10;1jd8xUZz6ynm4thoh6sDAICm9dOfno2vfeP7qTNuYgwAAEBNq8ydicqFv0mdAcBOyQ9Edv+XI3Id&#10;qUvgrrgSAG7twEBbHBnxezoA0Jy+9/3T8a1nfpw64wZjAAAAal5l4vmoTL2QOgOAasvmI7vvixHF&#10;0dQlsGkra+V4a3Ip3pxcTp0CNautNRvH9nVEf3c+dQoAwK6rpUGAMQAAAHWh/ObXI5bHU2cAUEWZ&#10;oc9Fpvt46gzYtMszq/HK+YVYXiunToG6sK+vEIeHilFozaZOAQDYVbUyCPCnMAAA6kJ23+9HtHSm&#10;zgCgSrLdDxkCUDdW1srxi3Pz8fLZOUMAuAvnr67ED1+bicszq6lTAAB21Sc+fiLuP7ovdYaTAQAA&#10;qCOL41E+9/XUFQBsV34gsof+OHUFbIrTAKA6nBIAADSjv/zac3Hq1fPJfn1jAAAA6kpl6qWoTDyb&#10;OgOArcrmI3voTyNyHalL4I5W1srxxqXFOH91JXUKNIy21mwc29cR/d351CkAALsm5SDAGAAAgPpz&#10;4e+iPHc6dQUAW5Dd/5WI4mjqDLij6fm1eOX8Qswvb6ROgYa0r68QH9hfSp0BALBrUg0CjAEAAKhL&#10;5V99NWJ1MnUGAHchM/jpyPQ+nDoD7uhXby/FmUuLqTOg4ZXaWuLYvo7oKbWmTgEA2BUpBgHGAAAA&#10;1Kf1hSj/6s8jyqupSwDYhGz3QxFDn0mdAbe1slaOn52di+nF9dQp0DRyLZk4MNAeh/a2p04BANgV&#10;uz0IMAYAAKB+LY5H+fxfGwQA1Lq20cge+ErqCrityzOrcercfKxv+JoMUujvbI0P7C9FoTWbOgUA&#10;YMft5iDAGAAAgLpWmXopKhPPps4A4HbyA5Hd/+WIXEfqEril1y4sxJuTy6kzoOm1tWbj/ntKrg0A&#10;AJrCN7/1j/H3L76647+OMQAAAHWvMvF8VKZeSJ0BwG/K5iO774sRxdHUJfAergWA2nRspBijA64N&#10;AAAa3/e+fzq+9cyPd/TXMAYAAKAxXPi7KM+dTl0BwLtk93/FEICaND2/Fqfemo/ltXLqFOAW9nbn&#10;4759Ha4NAAAa3k4PAnI79jMDAMBuGnwyYmUiYnUydQkAEZEZ/LQhADVpfHIpXrmwmDoDuIO3Z1Zj&#10;YWUj7r+nFKV2X2EDAI3rEx8/ERER337un2JltfqnljkZAACAxrG+EOVz3zAIAEgs0//JyOx5PHUG&#10;vMfPzs7F2zOrqTOATcq1ZOL+/aXo786nTgEA2FFnzlyMr/7Vd6s+CHDOEgAAjSPXEdm9n4nI+rIQ&#10;IJVs5wlDAGrOylo5fvTajCEA1Jn1jUq8fHYuxieXUqcAAOyosbHh+OM/eiK6Sm1V/XmdDAAAQONZ&#10;HI/y+b+OKPvCH2A3ZTtPRIw8nToDbjI9vxavnF+I+eWN1CnANuztzscDBztTZwAA7KjZ2cX4s794&#10;NiauzFXl53MyAAAAjac4GpnBp1JXADSX/EDE4JOpK+Am0/Nr8fLZOUMAaABvz6zGy2/MxspaOXUK&#10;AMCO6eoqxn/7X3867j04WJWfz8kAAAA0rMrUS1GZeDZ1BkDjyw9Edv+XI3IdqUvghvHJpXjlwmLq&#10;DKDKSm0t8dDhrii0es8NAGhsf/m15+LUq+e39XMYAwAA0NAMAgB2mCEANehXby/FmUuGANCoci2Z&#10;OHmwM3pKralTAAB21Pe+fzq+9cyPt/zPGwMAAND4LvxdlOdOp64AaDzZfGTv+RcRhf7UJXDDz87O&#10;xdszq6kzgB1mEAAANIuf/vRsfOM//iBWVtfv+p81BgAAoDkYBABUVzYf2X1fjCiOpi6BGwwBoPkc&#10;GynG6EB76gwAgB118eLV+N/+j+/FxJW5u/rnjAEAAGgeBgEA1WEIQI1ZWSvHz87OxfTi3b8pA9Q/&#10;gwAAoBnMzi7G//6N78frZyc2/c8YAwAA0FwMAgC2xxCAGrOyVo6fvDEb88sbqVOAhAwCAIBm8cyz&#10;L8V3nj+1qR9rDAAAQPMxCADYGkMAaowhAPBuBwba4shIR+oMAIAd99Ofno1v/McfxMrqnU9HMwYA&#10;AKA5GQQA3B1DAGqMIQBwK3u78/HAwc7UGQAAO252djG++rXnYvzi1G1/jDEAAADNyyAAYHMMAagx&#10;hgDAnRgEAADN5Jvf+sf4+xdfveXfMwYAAKC5GQQA3JkhADXGEADYDIMAAKCZ3O7aAGMAAAAwCAC4&#10;NUMAaowhAHA3DAIAgGZyq2sDjAEAACDCIADgNxkCUGMMAYCtMAgAAJrNM8++FN95/lREGAMAAMCv&#10;GQQAXNPSGdmR3zMEoGYYAgDbcWCgLY6MdKTOAADYNWfOXIz/8M0XjQEAAOAmBgFAs8sPRHb/lyNy&#10;HppQGwwBgGo4NlKM0YH21BkAALsqmzoAAABqysjTkel9PHUFQBqGANSgX5ybNwQAtu2VC4sxPrmU&#10;OgMAYFc5GQAAAG6hMvVSVCaeTZ0BsHvaRiO77/cNAagpPzs7F2/PrKbOABqIEwIAgGaSSx0AAAC1&#10;KNP7cESEQQDQFLKdJyJGnk6dATcxBAB2wutvL0WpPRc9pdbUKQAAO87JAAAAcCeL41E+/9cRZQ8j&#10;gMaU7X4oYugzqTPgJuOTS/HKhcXUGUCDyrVk4uTBToMAAKDhZVMHAABATSuORnbfFyOy+dQlAFWX&#10;Gfy0IQA1xxAA2GnrG5U49dZ8rKyVU6cAAOwoJwMAAMBmrC9E+dw3IlYnU5cAbF82H5nBpyLTfTx1&#10;Cdxken4tXj47F+sbvq4Cdl6prSUeOtwVhVbvzAEAjcmfcgAAYDNyHZHd/+WIttHUJQDbk81Hdt8X&#10;DQGoOfNL64YAwK6aX96IX5ybT50BALBjnAwAAAB368LfRXnudOoKgLuXH7g2bMp1pC6Bm6ysleMn&#10;b8zG/PJG6hSgCe3rK8QH9pdSZwAAVJ0xAAAAbEFl6qWoTDybOgNg07KdJyIGnzQEoCa9/MZsXJ5b&#10;S50BNLFjI8UYHWhPnQEAUFXGAAAAsEWVuTNRufS3EeXV1CkAt5Xpffza/w5+Mm0I3MYvzs3H7X9p&#10;PAAAFmhJREFU+asrqTMA4tGxrugptabOAACommzqAAAAqFeZzrHI7vtiRH4gdQrAbWUGP2kIQM0a&#10;n1wyBABqxstn52JlrZw6AwCgaowBAABgO4qjkd3/5cgWx1KXALxXNp+6AG5ren4tXn97KXUGwA3r&#10;G5X4yRuzqTMAAKrGGAAAALYr1xGx/ws3juIGqAn5gWunl0ANWlkrx6m35mN9w+2VQG2ZX96In52d&#10;S50BAFAVmUql4r+6AACgSiozP4/KxDMR5dXUKUATyxbHIoZ/99pYCWrQy2/MxuW5tdQZALd1bKQY&#10;owPtqTMAALbFGAAAAKpt5XKUL/xtxOpk6hKgCWX6PxmZPU4qoXa9dmEh3pxcTp0BcEe5lkycPNgZ&#10;PaXW1CkAAFtmDAAAADthfSFi4rkoz51OXQI0i2w+MkO/F5nOsdQlcFuXZ1bjZcdvA3Wi1NYSDx3u&#10;ikKr23YBgPpkDAAAADuoMvVSVC5/17UBwM5qG43svt93LQA1bWWtHC+8Oh3rG76KAurH3u58PHCw&#10;M3UGAMCWGAMAAMBOWxyP8tvfdm0AsCMyvY9HZvCTqTPgfb38xmxcnltLnQFw146NFGN0oD11BgDA&#10;XTMGAACA3XLp21Ge+UnqCqBRtHRGZu9TrgWgLvzq7aU4c2kxdQbAluRaMvHoWFeU2nOpUwAA7oox&#10;AAAA7KLKzM+jMvGMawOAbckWxyKGf9e1ANSF6fm1ePnsnOsBgLpWamuJx472pM4AALgrxgAAALDb&#10;1hciLv7fUV48k7oEqDfZfGT6n4hM78OpS2DTXnx1OuaXN1JnAGzbgYG2ODJiiAcA1A9jAAAASKRy&#10;5YWoXP2BUwKAzWkbjezQUxGF/tQlsGmvXViINyeXU2cAVM3Jg53R351PnQEAsCnGAAAAkNLK5Shf&#10;eiZieTx1CVDDMr2PR2bwk6kz4K5cnlmNl8/Opc4AqKq21mx86Eh3FFqzqVMAAN6XMQAAANSAysTz&#10;UZl6IXUGUGvyA5Hd+5mI4mjqErgrK2vl+OFrM7G8Vk6dAlB1+/oK8YH9pdQZAADvyxgAAABqxeJ4&#10;lCe/65QAICKcBkB9+8W5+Th/dSV1BsCOcV0AAFAPjAEAAKDGVK68EJWrP4gor6ZOAVJwGgB1zvUA&#10;QDNwXQAAUA+MAQAAoBatXI7ypWecEgDNJJuPTN9HI7Pn8dQlsC0vvjod88sbqTMAdpzrAgCAWmcM&#10;AAAANawy9VJULn/XKQHQ6NpGIzv0VEShP3UJbMtrFxbizcnl1BkAu+bRsa7oKbWmzgAAuCVjAAAA&#10;qHXrCxETz0V57nTqEqDaWjojM/DPItN9PHUJbNv80nq8+MuZ1BkAu6rU1hKPHe1JnQEAcEvGAAAA&#10;UCcqc2eunRKwOpk6BaiCbPdDEf0fi8h1pE6BqvjRazMxvbieOgNg140NFePQ3vbUGQAA72EMAAAA&#10;daZy5YWoXP2BqwOgXrWNRnbgiYjiaOoSqJrxyaV45cJi6gyAJHItmXj8aE8UWrOpUwAAbmIMAAAA&#10;9cjVAVB/XAlAg1pZK8cLr07H+oavmIDmtbc7Hw8c7EydAQBwE2MAAACoZ4vjUZ78bsTyeOoS4Hay&#10;+ch0PxKZvg+5EoCG9Itz83H+6krqDIDkTh7sjP7ufOoMAIAbjAEAAKABVGZ+HpXJ/xSxMZc6BXiX&#10;bOeJiD0fjSj0p06BHTG/tB4v/nImdQZATSi1tcRjR3tSZwAA3GAMAAAADaRy5YWoXP1BRHk1dQo0&#10;t7bRyA48EVEcTV0CO+pHr83E9OJ66gyAmnFspBijA+2pMwAAIsIYAAAAGs/6QlSu/jAqMz82CoDd&#10;lh+ITP8TkekcS10CO+7yzGq8fNaJNADvlmvJxONHe6LQmk2dAgBgDAAAAA1rfSFi4rkoz51OXQKN&#10;r6UzMns+Gpneh1OXwK75h59PxfJaOXUGQM05MNAWR0Y6UmcAABgDAABAw1u5HHHlB0YBsBOMAGhS&#10;45NL8cqFxdQZADXrsfu6o9SeS50BADQ5YwAAAGgWRgFQPUYANLGVtXK88Op0rG/4SgngdvZ25+OB&#10;g52pMwCAJmcMAAAAzcYoALbOCADitQsL8ebkcuoMgJr36FhX9JRaU2cAAE3MGAAAAJqVUQBsnhEA&#10;RIRTAQDuRk8xF48e6U6dAQA0MWMAAABodiuXozJzKiozP44or6augdrSNhqZrhNGAPAOpwIA3J2T&#10;BzujvzufOgMAaFLGAAAAwDXrC1G5+sOozJ6K2JhLXQNJZYtjUel5JDKdY6lToGbML63Hi7+cSZ0B&#10;UFecDgAApGQMAAAAvEdl6qWoTL8UsTqZOgV2TzYf2Y4jEXs+GlHoT10DNednZ+fi7RknyADcLacD&#10;AACpGAMAAAC3VZk7E5m501GeO506BXZOS2dkeh+JTPeDEbmO1DVQk5wKALB1TgcAAFIxBgAAAN7f&#10;yuWozJyKysyPI8reCqUxZItjUem6PzLdx1OnQM1zKgDA9jgdAABIwRgAAAC4K5Wpl6IyezpieTx1&#10;Cty9bD6ynScieh91FQBs0spaOf7+51OpMwDqmtMBAIAUjAEAAICtWbkcMfWjKM+/HrExl7oG7sgp&#10;ALB1r11YiDcnl1NnANQ9pwMAALvNGAAAANi2yszPIzN7KsqLZ1KnwK+1dEam95HIlI44BQC2aGWt&#10;HC+8Oh3rG74+Atiuvd35eOBgZ+oMAKCJGAMAAADVs74QlblXozL9UsTqZOoamtH1awC67o8ojqau&#10;gbrnVACA6nrsvu4otedSZwAATcIYAAAA2Bkrl6My/1pUpn7sGgF2VjYf2Y4jUem41zUAUGXPn7rq&#10;VACAKnI6AACwm0wQAQCAnVHoj0yhPzJ7Ho9YHI+YPRXl+dcNA6iOWwwAMomToNGMTy4ZAgBU2ZX5&#10;tVhZK0ehNZs6BQBoAk4GAAAAdtfieFSWzkVl9rSrBLg7TgCAXfUPP5+K5bVy6gyAhnNgoC2OjHSk&#10;zgAAmoAxAAAAkM47VwlkFs9FefFM6hpqUX4gsu2jEV33RxRHU9dA07g8sxovn3WSC8BOaGvNxm8f&#10;702dAQA0AWMAAACgNqwvRGXhzcgsvB7lxbdcJ9CssvnItu2PSnF/ZEpHIgr9qYugKb38xmxcnltL&#10;nQHQsI6NFGN0oD11BgDQ4IwBAACA2vTOdQJODWgC+YHIdNwb0b4/Mp1jqWug6c0vrceLv5xJnQHQ&#10;0HqKuXj0SHfqDACgwRkDAAAAdaEydyZi6VxUls5FLI+nzmE73jn6v9J+T2Q6DkTk3JkLteQX5+bj&#10;/NWV1BkADe+x+7qj1J5LnQEANDBjAAAAoC5dHwdkViaivHwuoryaOonbaRuNTPv+a2/+tw95+A81&#10;7vlTV2N9w9dFADttb3c+HjjYmToDAGhgZocAAEBdynSORbxzpHw2ImLlclQW37o2DliZdHpAKvmB&#10;yBYGo9I+GpnCYERxNHURcBfGJ5cMAQB2yZX5tVhZK0ehNZs6BQBoUMYAAABAYyj0R6bQHxHvjAMi&#10;IhbHo7Iy8euBwOqEEwSqqW00soWBqLR2R+QHrw003pFJmAVs3aVpv0cC7Jb1jUpMTq/E6EB76hQA&#10;oEEZAwAAAI2rOBqZd95MvzEQWLkcldWZa1cMrM9GeW3GKQLvp200sq3dUcl1XTvqP98d8c7wIsKD&#10;f2gU80vrMb24njoDoKlcml41BgAAdowxAAAA0FyunyDw7isGIiLWF6KydClifSZibfbaaQLlleY4&#10;TSCbj8gPRjZbiEphMKK1KyLXHZn2oYhcx40f5qE/NLaLUyupEwCazvTieswvrUep3Vf1AED1+RMG&#10;AABARESu46Zj7iPeNRSI+PWJAuWViJWJiIhfDwYianM08M5D/oj49YP+iIjCYES28J43/CM88Idm&#10;9rYrAgCSOHd5OT6wv5Q6AwBoQMYAAAAAm3H9RIGIiDh+4y9nb/Vjr58y8G6rExEbVX7rtqVw42H/&#10;db/5Nv9Nf6+6vzrQQC7PrMbyWjl1BkBTujK3ljoBAGhQxgAAAADVdotTBiJ+8/8D1A5XBACks7xW&#10;jsszq9HfnU+dAgA0mFu+xAIAAABA87gy761UgJSMsgCAnWAMAAAAANDELl1difWNSuoMgKZmlAUA&#10;7ARjAAAAAIAmdmna26gAqa1vVOLSVb8fAwDVZQwAAAAA0KRW1spxec7bqAC1YHJ2NXUCANBgjAEA&#10;AAAAmtSkUwEAaoarAgCAajMGAAAAAGhSUwvrqRMAeIerAgCAajMGAAAAAGhS3kIFqC2uCgAAqskY&#10;AAAAAKAJXbq6EusbldQZALzLzKITWwCA6jEGAAAAAGhC3j4FqD3La+WYdmoLAFAlxgAAAAAATcjb&#10;pwC1yVgLAKgWYwAAAACAJjM9vxbLa+XUGQDcwpU5JwMAANVhDAAAAADQZLx1ClC75pc3YsVgCwCo&#10;AmMAAAAAgCYzs+CKAIBaNjm9kjoBAGgAxgAAAAAATWRlrRzTi8YAALVsymgLAKgCYwAAAACAJjLl&#10;LmqAmjdjtAUAVIExAAAAAEATmVowBgCodctr5Zie9/s1ALA9xgAAAAAATcTbpgD1wVUBAMB2GQMA&#10;AAAANImVtXLML2+kzgBgE2ac5AIAbJMxAAAAAECTmJrzYAmgXkw7yQUA2CZjAAAAAIAmMeUtU4C6&#10;sb5Riel5v28DAFtnDAAAAADQJGa8ZQpQV+aX/L4NAGydMQAAAABAE1hZK8f88kbqDADuwtSCMQAA&#10;sHXGAAAAAABNYM6pAAB1Z2HFiAsA2DpjAAAAAIAmMLXg3mmAejO/vBEra+XUGQBAnTIGAAAAAGgC&#10;C64IAKhLTnYBALbKGAAAAACgCUx7mARQl5zsAgBslTEAAAAAQIObX1qP9Y1K6gwAtsDJLgDAVhkD&#10;AAAAADS45VX3TcP/3979/VZd33EcfztrW1krDdQxQPnRiIJh6BKCGhdnFpP9ct4t8c6r/TtLluzC&#10;BRPXLdkMW0QdFmRuKtMqDkdtNo/V5kilLVROyYHzlZ1TDmNXLlkWMwrn9HPOp4/HfdPX1Um+3/M8&#10;nw90q0IMAABcJzEAAAAAQOYcMQ3QveqX/xWNy6IuAGD5xAAAAAAAmXPENEB3q11qpp4AAHQhMQAA&#10;AABA5up+UQrQ1WqiLgDgOogBAAAAADLnvmmA7lZf8jkOACyfGAAAAAAgY9XicuoJANwg170AANdD&#10;DAAAAACQsfqSKwIAul3REAMAAMsnBgAAAADIWK3eTD0BgBvUvHI1GpfFXQDA8ogBAAAAADLmaGmA&#10;PNQuibsAgOURAwAAAABkrHnlauoJALRAfUncBQAsT0/qAQAAAAC0T9UvSQGy8E/XBADEzNx01BuX&#10;lv13/X1rYuvmu9qwCDqbGAAAAAAAADqca1+A3H3xRf/MmXJERHx6biYiIioXF6PRXGrZ/+nr6Y3h&#10;29ZHRMSW27dGRMTWjSOCAbJ009WrV50VBwAAAJChyoWlmDhVSz0DgBYYWtMTe3esTT0D4IYVRTXm&#10;Pvs0Zs6UY6G6EBcvXYxKbTH1rP8YHlwft625LTYMbYitG0di89e2xMDAUOpZcF3EAAAAAACZEgMA&#10;5KPn5pvi0d3rUs8AWLaFynycmp+OmbOfxLkLn3XUF//XarB/IO4YvjO2fn17bNt0V2wY3pR6ElwT&#10;MQAAAABApj6e/zxmztVTzwCgRR67b33qCQDXZPLDd+PU2XJMz09HrV6kntNyX8QBO7fsipE77nZy&#10;AB1LDAAAAACQKTEAQF4evHttDNzak3oGwP8oimr8ozwZH50uRXnhk9RzVtzmdRtjxx07Y+e2bzg1&#10;gI4iBgAAAADI1ET5YlRql1PPAKBF7t82GMNre1PPAIgIAcCXGR5cH7u37xEG0BHEAAAAAACZOvHx&#10;haheaqaeAUCLiAGATjBVnoz3p09GabaUekrHG9mwPe6+c1c8sOeR1FNYpcQAAAAAAJl6Z6oaRf1K&#10;6hkAtMjW2/tjx6avpp4BrEJFUY33Pjwe733016jVi9Rzuk5fT2/cu+XeeGD3I04LYEWJAQAAAAAy&#10;9er7i6knANBCYgBgpS1U5uONv/3RKQAtNLJhe+zb9VDcM7In9RRWATEAAAAAQKbEAAB52byuL3bd&#10;OZB6BrAKTJUn4y+Tr8Xc+TOpp2RreHB97L3nAVcI0FZiAAAAAIBMiQEA8jK0pif27libegaQMRHA&#10;yhvsH4iHdz8iCqAtxAAAAAAAGapcWIqJU7XUMwBoITEA0C4igPREAbSDGAAAAAAgQ2IAgPyIAYBW&#10;W6jMxx/e/J0IoIMM9g/EDx98Iu4Z2ZN6ChkQAwAAAABkSAwAkKfH7lufegKQgaKoxtj4i1GaLaWe&#10;wpfYvG5j/OhbP44Nw5tST6GLiQEAAAAAMnT2fCP+frpIPQOAFhMDADfqjROvxNsfvBWN5lLqKVyD&#10;b47cH9/Z+70YGBhKPYUu1JN6AAAAAACtV6s3U08AAKCDzMxNx6Hxg1GpLaaewjKcLE/EB59+ED/Y&#10;93js2bkv9Ry6jJMBAAAAADL08fznMXOunnoGAC3mZABguYqiGn8+cSROlidST+EGuTqA5RIDAAAA&#10;AGRIDACQJzEAsBxT5cl4+Z2XolZ3fVQu+np646F7H45v7/1u6il0ATEAAAAAQIbEAAB5un/bYAyv&#10;7U09A+gCR996Id6eeif1DNpk87qN8eRjT8XAwFDqKXQwMQAAAABAhsQAAHkSAwD/z8zcdBwaPxiV&#10;2mLqKbRZX09v/GDf47Fn577UU+hQPakHAAAAAAAAADfu+OSxeG3i1Wg0l1JPYQU0mktxcPz5OHW2&#10;HE88+mTqOXQgMQAAAAAAAAB0saKoxtj4i1GaLaWeQgInyxNx+tzpeOr7P3FtAP/lK6kHAAAAAAAA&#10;ANdnoTIfo4f3CwFWuUptMX7+/E9jqjyZegodRAwAAAAAkKHmlaupJwAA0GYzc9Px7NjTUaktpp5C&#10;B2g0l+K5138TxyePpZ5ChxADAAAAAGTo8/qV1BMAAGij45PH4pevPBON5lLqKXSYIyfG4sDR0dQz&#10;6ABiAAAAAIAM9d3itQ8AQK5eev25OHJiLPUMOlhpthS/fvkXURTV1FNIyFMhAAAAQIb6e732AQDI&#10;0YGjo3GyPJF6Bl2gvPBJjB7eLwhYxTwVAgAAAAAAQIcrimo888LPojRbSj2FLlKpLcbo4f2xUJlP&#10;PYUExAAAAAAAAADQwYqiGqOH98fc+TOpp9CFKrXFeHbs6ZiZm049hRUmBgAAAAAAAIAO9UUIUKkt&#10;pp5CF2s0l+K3f/qVIGCVEQMAAAAAAABABxIC0EqCgNVHDAAAAAAAAAAdRghAOwgCVhcxAAAAAAAA&#10;dInhtb2pJwArQAhAOwkCVg8xAAAAAAAAAHQQIQDt1mguxaHxg1EU1dRTaCMxAAAAAECGbr3Fax8A&#10;gG504OioEIAVUaktxujh/YKAjHkqBAAAAMhQf+/NqScAALBMB46ORmm2lHoGq0ilthjPvTqaegZt&#10;IgYAAAAAAACAxI5PHhMCkMTc+TNx4KggIEdiAAAAAAAA6AJDa3pSTwDaZPLDd+PIibHUM1jFSrOl&#10;eOPEK6ln0GJiAAAAAIAM9fd67QMA0A1m5qZj7N1DqWdAvD75WkyVJ1PPoIU8FQIAAABkaOBWvx4F&#10;AOh0RVGNQ+MHo9FcSj0FIiLi4Ju/j4XKfOoZtIgYAAAAAAAAAAAy829iUt9d3xEePAAAAABJRU5E&#10;rkJgglBLAwQKAAAAAAAAACEA7GkvcxogAAAaIAAAFAAAAGRycy9tZWRpYS9pbWFnZTIucG5niVBO&#10;Rw0KGgoAAAANSUhEUgAAAVUAAAXuCAMAAADskEu5AAADAFBMVEVxeKF4fqV/hKmHi66NkbKIs96P&#10;tuCVmLeWuuGdn7ydvuOlqMOjwuWrxueusMiyy+m2uM25z+vAwdTA1OzH2PDIydnP3fHR0d/W4vPc&#10;3Obd5vXl7Pjm5u3t8frx8fX09/z///8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idsK+AAAAAWJLR0QAiAUdSAAAAAlwSFlzAAAOxAAADsQBlSsOGwAAHLNJREFUeJzt&#10;3WtbE9miReEZBBTBiLht1EPb9f9/5QGvSG6VpFaNtUbW++GcvW3bPTKfUKmqBMzQTS90gFLoAKXQ&#10;AUqhA5RCByiFDlAKHaAUOkApdIBS6ACl0AFKoQOUQgcohQ5QCh2gFDpAKXSAUugApdABSqEDlEIH&#10;KIUOUAodoBQ6QCl0gFLoAKXQAUqhA5RCByiFDlAKHaAUOkApdIBS6ACl0AFKoQOUQgcohQ5QCh2g&#10;FDpAKXSAUugApdABSqEDlEIHKIUOUAodoBQ6QCl0gFLoAKXQAUqhA5RCByiFDlAKHaAUOkApdIBS&#10;6ACl0AFKoQOUQgcohQ5QCh2gFDpAKXSAUugApdABSqEDlEIHKIUOUAodoBQ6QCl0gFLoAKXQAUqh&#10;A5RCByiFDlAKHaAUOkApdIBS6ACl0AFKoQOUQgcohQ5QCh2gFDpAKXSAUugApdABSqEDlEIHKIUO&#10;UAodoBQ6QCl0gFLoAKXQAUqhA5RCByiFDlAKHaAUOkApdIBS6ACl0AFKoQOUQgcohQ5QCh2gFDpA&#10;KXSAUugApdABSqEDlEIHKIUOUAodoBQ6QCl0gFLoAKXQAUqhA5RCByiFDlAKHaAUOkApdIBS6ACl&#10;0AFKoQOUQgcohQ5QCh2gFDpAKXSAUugApdABSqEDlEIHKIUOUAodoBQ6QCl0gFLoAKXQAUqhA5RC&#10;ByiFDlAKHaAUOkApdIBS6ACl0AFKoQOUQgcohQ5QCh2gFDpAKXSAUugApdABSqEDlEIHKIUOUAod&#10;oBQ6QCl0gFLoAKXQAUqhA5RCByiFDlAKHaAUOkApdIBS6ACl0AFKoQOUQgcohQ5QCh2gFDpAKXSA&#10;UugApdABSqEDlEIHKIUOUAodoBQ6QCl0gFLoAKXQAUqhA5RCByiFDlAKHaAUOkApdIBS6ACl0AFK&#10;oQOUQgcohQ5QCh2gFDpAKXSAUugApdABSqEDlEIHKIUOUAodoBQ6QCl0gFLoAKXQAUqhA5RCByiF&#10;DlAKHaAUOkApdIBS6ACl0AFKoQOUQgcohQ5QCh2gFDpAKXSAUugApdABSqEDlEIHKIUOUAodoBQ6&#10;QCl0gFLoAKXQAUqhA5RCByiFDlAKHaAUOkApdIBS6ACl0AFKoQOUQgcohQ5QCh2gFDpAKXSAUugA&#10;pdABSqEDlEIHKIUOUAodoBQ6QCl0gFLoAKXQAUqhA5RCByiFDlAKHaAUOkApdIBS6ACl0AFKoQOU&#10;QgcohQ5QCh2gFDpAKXSAUugApdABSqEDlEIHKIUOUAodoBQ6QCl0gFLoAKXQAUqhA5RCByiFDlAK&#10;HaAUOkApdIBS6ACl0AFKoQOUQgcohQ5QCh2gFDpAKXSAUugApdABSqEDlEIHKIUOUAodoBQ6QCl0&#10;gFLoAKXQAUqhA5RCByiFDlAKHaAUOkApdIBS6ACl0AFKoQOUQgcohQ5QCh2gFDpAKXSAUugApdAB&#10;SqEDlEIHKIUOUAodoBQ6QCl0gFLoAKXQAUqhA5RCByiFDlAKHaAUOkApdIBS6ACl0AFKoQOUQgco&#10;hQ5QCh2gFDpAKXSAUugApdABSqEDlEIHKIUOUAodoBQ6QCl0gFLoAKXQAUqhA5RCByiFDlAKHaAU&#10;OkApdIBS6ACl0AFKoQOUQgcohQ5QCh2gFDpAKXSAUugApdABSqEDlEIHKIUOUAodoBQ6QCl0gFLo&#10;AKXQAUqhA5RCByiFDlAKHaAUOkApdIBS6ACl0AFKoQOUQgcohQ5QCh2gFDpAKXSAUugApdABSqED&#10;lEIHKIUOUAodoBQ6QCl0gFLoAKXQAUqhA5RCByiFDlAKHaAUOkApdIBS6ACl0AFKoQOUQgcohQ5Q&#10;Ch2gFDpAKXSAUugApdABSqEDlEIHKIUOUAodoBQ6QCl0gFLoAKXQAUqhA5RCByiFDlAKHaAUOkAp&#10;dIBS6ACl0AFKoQOUQgcohQ5QCh2gFDpAKXSAUugApdABSqEDlEIHKIUOUAodoBQ6QCl0gFLoAKXQ&#10;AUqhA5RCByiFDlAKHaAUOkApdIBS6ACl0AFKoQOUQgcohQ5QCh2gFDpAKXSAUugApdABSqEDlEIH&#10;KIUOUAodoBQ6QCl0gFLoAKXQAUqhA5RCByiFDlAKHaCUOf5Hvtzf3y6X1+dP8rfF919cLpd39/cP&#10;c7TMIgX/7If7u+XV+avs4fz8evnp/lvBqFmkxB/67XHO/dZcWff147gl0uaRif+8L5+W52fH7Pnc&#10;q9fLNg8Lme6Pevh0/fKoOYXF+bK5Q0Km+WO+3L6e7Bm6zquru5aetDn+j3hcdFFy0V/O2lk2x/3r&#10;D3dXsyz6e9nrTy0cDXLEv/vl+qjX+UOd31b/lM2h/+KneZ+kfzu7/jLhBtPLQf8WOmkDw2b/f6WC&#10;SX+od9js+fu/1DLpD2fLKo+x2ec3P9wWPSk9zPldfWcFGf9bP72mB9xgcVXbkSAjf9/DssKn6R+v&#10;6nrCZtTvur+iZ9tpcV3RETYjfs8dcrK/v9fV3DvMrt/wbVnVi/52Z3czTDZCtv/jh7pOpHY7W9Zw&#10;gM22f/hQ/+F01aKCXbP5HzW56RN+12z6B81u+oTeNet/uelNn7C7Zt0vfmt90yeL5cxTPpPVX2rq&#10;XGob7jwrK79yJ9n0ySvouiAv/vt91Zf7+ztHrmP/XvWh1ttSRyBetp6v+m1JL1DEYv7D67NVP8m+&#10;+P84n/v+6+9VjV/8f8x8GPi16q3olX+ds1nPBn6s+qXEx84qczXj0/X7qs5XqZcWn+Zc9Usjt/qP&#10;93qup2tO5In6w1xP15zAEfW561mervSjnN3ZHOeu9IMEzHCHkH6IhPPiRwH6ESIWpS8J6AcIKXwU&#10;oB8epexRgH50mEXJcwH6wYEK3nalHxrpqq9awqtSB1f6gbFKXWjRjwtW6HYL/bBwRV6z6AfFK/Ga&#10;RT+mChR464V+SDWY/lSAfkRVmHxW+gHVYeozLPrxVGLiuwL0w6nFtLPSj6Yak85KP5h6TPkGAf1Y&#10;ajLdZRb9SKoy2az0A6nLVLPSj6MuU71k0Y+jMhPNSj+M2kwzK/0oqjPJrPSDqM9igu/Qoh9DhSa4&#10;g0U/hBodPyv9CKr0uq9awrHvZdH9lTryM4N0fq2Ou3al66t11GkrHV+to05b6fh6HXN+RbdX7IgT&#10;ATq9ZoefCNDlVTv4A4N0eNUOfsWiw+t26CsW3V25A1+x6OzaHXaNRVfX7rC3Bujq6h10aKWj63fd&#10;Vy3hgLNWOrkBi/2PAXRyC877qiXc9lUL2PvKlQ5uw77HALq3EXseA+jcRux5DKBzW7HfMYCubcZe&#10;xwA6thl7HQPo2Hbs8+ErurUhe9wPoFMbcjb+fgCd2pLx72TTpU0Z/YJFhzZl9EkrHdqWsd9ATHe2&#10;5ayvWsLIKyw6szEj322hM1sz7h1XurI5o86u6MjmjPrkFR3ZnjEfEaIb2zPmUoBubNCISwE6sUEj&#10;nqx0Yot2P1npwhbtfrLShU3a+WSlA5u088lKB7Zp15OV7mvTrgssuq9RO+4G0HmN2vFkpfNatf0+&#10;K13Xqu3vYtN1rVr0VUvY+q2YdFyzXvVVS9h2JUC3tWvbyRXd1rAtJ1d0WsO2fOKCTmvYlo8H0Wkt&#10;2/x6RZe1bPPrFV3Wss0fuqLLmrbx+ooOa9rGd1rosLZtunlNd7Vt0ykr3dW2TbdY6K7GbfiAIJ3V&#10;uA0fvaazGrfhqpXOat36QwBd1br17wrSVa1bfxZAVzVv7YUAHdW8tRcCdFTz1v7gEDqqfetuB9JN&#10;7Vv341jopvate0eAbmrfussruklgzbkVnSSw5tyKThJYc25FJwms+SgrnWSwet+KLjJYPbDSRQar&#10;B1a6yGD1wEoXKawcWOkghZVPBtFBCiu3AugghZW3Weggh75qCS8/dU33OLy8DqB7HF6+XNE9Di9f&#10;rugeib5qCV/6qgXc9VULWPZVCzjvqxZw1lctoa9awpe+agH3fdUCln3VAq77qgWc91ULeNVXLaGv&#10;WkJftYT7vmoBfdUSbvuqBSz7qgX0VUs476sW0Fctoa9aRF+1hL5qCX3VEvqqJdz3VQvoq5bQVy2h&#10;r1pCX7WEvmoJd33VApZ91QL6qiX0VUvoq5bQVy2hr1pCX7WEvmoJfdUS+rVVCf0+QAl91RL6qiX0&#10;VUvoq5bQVy1h6KsW0Fctoa9aQl+1gP751RL6qiX0VUu47qsW0L8zqIT+vYEl9O9jLaGvWsK3vmoB&#10;Q191ev3nrpTQf0ZQCf3nWZXQf/ZaCf3nBJbQf6ZlCUNfdXr9ZwWX0H+udQn9Z7CX0P++gBLu+6oF&#10;DH3V6fW/M6iE/vdblbDsqxbQ/97AEoa+6vT638daQv+7g0vof891Cf3vZC9g8XLUgS4yeN1XLeDl&#10;38fcV53CymF1oIsEVg+rA50ksHpYHegkgdXD6kAnCaweVgc6qX1nq6MOdFP7Vm4C9FUnsHIToK86&#10;gW991emdrxl1oKOat+a8qq96tIe+6vTWnVf1VY913VctYM2FVV/1WOsPAAOd1bj1B4CBzmrc+gPA&#10;QGe1bcMBYKC72vbyU2t91SmsvQToqx5n5fNVfdUJrLsJ2Fc91rqbgH3VI617F6CveqxPfdXpbTpZ&#10;7aseY9PJal/1GJtOVvuqR1jzQaC+6tFefjdQX3UCW16r+qoH23hd1Vc93GLjdVVf9XBbTqv6qgfb&#10;clrVVz3U5lsAfdXDbX+qDnRem9Z+ZK2veqRtVwB91QPteqoOdGCTdj1VBzqwRTufqgNd2KKdT9WB&#10;LmzQ7qfqQCc2aPdTdaAT2zPiqTrQje0Z8VQd6MbmbHtjpa96qB13APqqh9hxs6qveojtbwH0VQ+z&#10;/S2AvupBzsY9VQe6sy1b31jtqx5mzAVAX3VfG74PqK96jA3fstZXPcbIs6q+6l42f7S6r3qw0S9V&#10;fdXxFqNuAPRV9zPyqqqvuo+N3wbYVz3C6FPVvup4e33991XH2e/rv686zn5f/33VUfb8+u+rjrHP&#10;+X9fdaS9zv/7qiONvVXdV93DuHdV+6p7GftWVV91H/ueVPVVR1j7Q2v7qscZ9amqvup+Xh1yUO2r&#10;brc46KDaV93ugDPVvuou49+p7quOtv/lf191p0NfqfqqWxz8StVX3WLMN1X0Vfd08Mt/X3Wzw1/+&#10;+6obHXL3r6+6wzEv/33VDY4edaAfQYX2+JxqX3Wso05U+6rrTTHqQD+I2kwy6kA/itocd/bfV11r&#10;mlEH+mHUZaJRB/pxVGWqUQf6gdRkslEH+pFUZLpRB/qh1GPCUQf6sdRiscd3/vVVR5rm5L+v+peJ&#10;Rx3ox1OFs4lHHegHVIPj76f2VVecTz7qQD8k3rHvUfVV19j7e6n6qrtNee7fV/1h6jOqvuqjV/t/&#10;f1pfdZer6V/8+6pFXqdOfNXFUR/666uuVeyQesqrHvmZv77qGtPeTO2rflf2q/9EVy381X+SqxZ9&#10;7f+96iv6Yc7rdbEz/79WHa7pBzqjRZmbKWtWHe7P6Ac7l/PiL1N/Vh2+ncbTdXHYT1A4dNXHp+sJ&#10;HF1fz/VE/b3qMCzpB11Y8RP/tasOD+f0Ay/pepaX/tVVh+FuQT/2Ul7NcY66YVXrq9aMr1LrVh2G&#10;L8LDQLk7/mNXfTwMyE5ez+f+4l+76vBtKTq8ns10LfVSVn/p2xU9xkQWBd+Z2i7rfvHBsOtiCRxQ&#10;f8r6X75v/mXrasZLqRXZ9A/a3hXddMuqLe8Kb7p11VZ3xTfdsWqDr1vka9Qf2fUbHq4bOn89u61h&#10;0xGrPp6/3jZyvXUOnfOvyqjfddfAAfYKuTZdLyN/38NV1QeCsyoOp79l9O/8dlft2zCvZ73RP0L2&#10;+c1VvnLV8gr1XPb8/Z/qOtVaXBf6ZP9xsve/8e3uNb3lT4ur2r7yf8kh/1INw9Y76XDgqgM9bNWT&#10;Doev+uTTFXJ58KrOY+lzOe5f/3I77/XB4vUdf+9ktxz/R9wv51l28fq2+ifpT5nmjym9bEOLPsl0&#10;f9SX26siV1/n10181T+Xif+8+9ur6Z61i8dBW3qK/pYSf+jD/fLq/KiL27Pz69v7+q5Ex0rBP/v+&#10;0/L6fL9n7uL8fLm8b/L5+Vxm+N94uL+/XT4+e8/XTrx4+vXr5fLuvuEn5wuhA5RCByiFDlAKHaAU&#10;OkApdIBS6ACl0AFKoQOUQgcohQ5QCh2gFDpAKXSAUugApdABSqEDlEIHKIUOUAodoBQ6QCl0gFLo&#10;AKXQAUqhA5RCByiFDlAKHaAUOkApdIBS6ACl0AFKoQOUQgcohQ5QCh2gFDpAKXSAUugApdABSqED&#10;lEIHKIUOUAodoBQ6QCl0gFLoAKXQAUqhA5RCByiFDlAKHaAUOkApdIBS6ACl0AFKoQOUQgcohQ5Q&#10;Ch2gFDpAKXSAUugApdABSqEDlEIHKIUOUAodoBQ6QCl0gFLoAKXQAUqhA5RCByiFDlAKHaAUOkAp&#10;dIBS6ACl0AFKoQOUQgcohQ5QCh2gFDpAKXSAUugApdABSqEDlEIHKIUOUAodoBQ6QCl0gFLoAKXQ&#10;AUqhA5RCByiFDlAKHaAUOkApdIBS6ACl0AFKoQOUQgcohQ5QCh2gFDpAKXSAUugApdABSqEDlEIH&#10;KIUOUAodoBQ6QCl0gFLoAKXQAUqhA5RCByiFDlAKHaAUOkApdIBS6ACl0AFKoQOUQgcohQ5QCh2g&#10;FDpAKXSAUugApdABSqEDlEIHKIUOUAodoBQ6QCl0gFLoAKXQAUqhA5RCByiFDlAKHaAUOkApdIBS&#10;6ACl0AFKoQOUQgcohQ5QCh2gFDpAKXSAUugApdABSqEDlEIHKIUOUAodoBQ6QCl0gFLoAKXQAUqh&#10;A5RCByiFDlAKHaAUOkApdIBS6ACl0AFKoQOUQgcohQ5QCh2gFDpAKXSAUugApdABSqEDlEIHKIUO&#10;UAodoBQ6QCl0gFLoAKXQAUqhA5RCByiFDlAKHaAUOkApdIBS6ACl0AFKoQOUQgcohQ5QCh2gFDpA&#10;KXSAUugApdABSqEDlEIHKIUOUAodoBQ6QCl0gFLoAKXQAUqhA5RCByiFDlAKHaAUOkApdIBS6ACl&#10;0AFKoQOUQgcohQ5QCh2gFDpAKXSAUugApdABSqEDlEIHKIUOUAodoBQ6QCl0gFLoAKXQAUqhA5RC&#10;ByiFDlAKHaAUOkApdIBS6ACl0AFKoQOUQgcohQ5QCh2gFDpAKXSAUugApdABSqEDlEIHKIUOUAod&#10;oBQ6QCl0gFLoAKXQAUqhA5RCByiFDlAKHaAUOkApdIBS6ACl0AFKoQOUQgcohQ5QCh2gFDpAKXSA&#10;UugApdABSqEDlEIHKIUOUAodoBQ6QCl0gFLoAKXQAUqhA5RCByiFDlAKHaAUOkApdIBS6ACl0AFK&#10;oQOUQgcohQ5QCh2gFDpAKXSAUugApdABSqEDlEIHKIUOUAodoBQ6QCl0gFLoAKXQAUqhA5RCByiF&#10;DlAKHaAUOkApdIBS6ACl0AFKoQOUQgcohQ5QCh2gFDpAKXSAUugApdABSqEDlEIHKIUOUAodoBQ6&#10;QCl0gFLoAKXQAUqhA5RCByiFDlAKHaAUOkApdIBS6AClbPj1/75+/fq/j3/5/PXr/82Z1rC8+O//&#10;Pm757ubyYqO3N+8f9yVSG5I///Hr/97fbF7zhTc3Hz//i1XXLt//77//vH87etA/Lt997M/adfK0&#10;6JsDFv3t5mM/2r6UQ56jK8/Z9//8Rz+QqmSCUb9714f9Y7JV+7DPTLnqo/f91evJxKs+nnJ97E/Y&#10;6Vd99P7kTwpKrPp4tvWZflysMqs+Hgj+oR8ZqdSqp71ruVVPedeSqz7ueqInWmVXfXzdOsnzgdKr&#10;Xlx8OMHz1/KrXlye3uF1hlVP8DAwy6oXFx/pxzmvmVa9eHtST9e5Vj2tp+t8q168PZ13D2dc9YRO&#10;BuZc9eLi/Ymcu8676qkcBWZe9eLyJO68zr3qxcX/6Ic8g/lXvXhPP+bygFUv3upfs4hV/RdayKoX&#10;l/JZmVXts0KrXlyor7OwVdWzcquaZwVXFc9KruqdFV1VOyu7qvUEi13VOiu86sWl8oYrvarzVgu+&#10;6sUNPUEB/KrG+60VrCo8v6ph1QvdiUAVq17aXrGqWFX3ilXHqrYPYVWy6oXrGwhqWdV1aK1l1Yt3&#10;9BJTqmZV1VlrPaua7rPUs6rp9KqiVS88HxesaVXPeUBNq3ruXlW1quZaoK5V39JzTKSuVS0fxK5s&#10;VckLVmWrSm5e1bbqheIKq7pVFWdX1a2qeLLWt6rhyVrfqoYna4WrCp6sFa4qeLLWuGr7T9YaV71o&#10;/gKrylWbv8CqctVLepVjVblq8++31rlq628M1rlq65+9rHTVD/Qux6l01cZfrypdtfHXq1pXbfvD&#10;bLWu2vb1VbWrNn0IqHbVpg8B1a7a9CGg3lVbPgTUu2rLh4B6V235QqDeVVv+kHDFqzZ8L6DiVRv+&#10;2GXFqzZ8blXzqu0eWGtetd0Da82rtntgrXnVdg+sVa/a7Le0VL1qs5+2qHrVZm8FVL3qG3qdQ1W9&#10;arMvV3Wv2urLVd2rtvqtgnWv2urVVd2rtvoptrpXbfUkoO5VL+h5DlT5qo1+O0vlqzZ6alX5qo1+&#10;KKDyVRu9v9JXLaHyVRu9a1X5qo1eBvRVS6h81UYvripftdGLq75qCX3VEvqqJfRVS+irltBXLaGv&#10;WkJftYS+agl91RL6qiX0VUvoq5ZQ+aqNfmtA5av2u9Yl9FVL6O8GltDfuS6hr1pCo9/KWvmq/dNr&#10;JfRPWpZAz3Oguldt9NKq8lUbvQiofNVGT6wqX7XRj1pXvmqjJ1aVr0qvc6iqV231FKDuVRu9Y1X5&#10;qq1+y3Xdq7b6YlX3qvQ4B6t51VavrOpetdWfuVD3qo3esh7qXpXe5nAVr9ruYbXmVVu9YTVUvWrD&#10;f3NYvas2+s2W39W7ast/1229q7Z7XlXxqi3/1Rb1rtryAaDeVVs+AFS7atMHgGpXbffOypNaV234&#10;EmCodtWWLwGGaldt9h2rHypdtdUfE/5Tnas2fbI61Lpq269Vla7a8P3qH6pctdWPAv5W46qNn1YN&#10;da7a/FO1xlUvGz+tGqpcteF3AX+pb1XBU7XCVQVP1fpWNTxV61u1/ROAob5V2z9XfVLbqk2/XfVb&#10;Zas2fwfgh8pWbf1m1U91rdr2e4B/VLWq4qzqSVWrKs6qntS0quSlaqhq1ctGf8jKGhWt2vi71c/V&#10;s6rn67+iVUVf/xWtKvr6r2fVZn8UwFqVrKo5//+hklWb/UkA69WxquFdleeqWNV1UB3qWPWt66A6&#10;VLHqpeSm6jMVrOp4U+Uv/Kqa23/P4Ku2/rHqtehVlaPSq/pe/r9jV5WOyq5qHRVdVXZL5RlwVeHZ&#10;/y/cquJRuVXfmt5ReYlaVftC9R20qntUaNUb96jMqs7L1GeIVW3vp6yaf9VL462/F2Zf9Y34NPW3&#10;uVe1v079MPOqlo+o7zDrqpfCt6jWmnPVG/NF6l9mXNV/QvXbbKuexGv/L3Ot+uEkXvt/mWfVt7LP&#10;/O0yx6qXJ3RE/WGGVU/npf+34qu+ObEv/u8Kr3qp+iaK0YquevnxpF75/yi56vvTO6D+VG7V0920&#10;2KqXH09400KrvvnfiR5Pfymw6s0JvIWyw9SrXn446S/9n6Zd9d2p3JbeYcJV3/1z4kfTP6ZatU/6&#10;XD68PXrRNx/6F/7fMgz/fT5i2Tfv/+kvTyvy4//99/njzeW+i958+NwXXSvP/vO/nz++uxm159t3&#10;Hz+f0vtQ+8rKr/z39Z+PH25u3qz7cr+5+fDxn6/9CbpLtv3Df7/+0afcQ+gApdABSqEDlEIHKIUO&#10;UAodoBQ6QCl0gFLoAKXQAUqhA5RCByiFDlAKHaAUOkApdIBS6ACl0AFK/w9UwGmJqOIv5gAAAABJ&#10;RU5ErkJgglBLAwQKAAAAAAAAACEAx3Pn5pEZAACRGQAAFAAAAGRycy9tZWRpYS9pbWFnZTMucG5n&#10;iVBORw0KGgoAAAANSUhEUgAACAIAAAH6CAMAAACgHYyTAAADAFBMVEWAnXeHoX2NpYOIs96UqoqP&#10;tuCWuuGbr5CdvuOitJijwuWpuaCrxuexv6eyy+m5xK+5z+u70Oy/0+3Ay7jA1OzD1e7H2O/H2PDI&#10;0cHL2vDP3fHR18nS3/LW4vPY3dHa5fTd5vXe6Pbg5Nvj6vbl7Pjn7fjo6+Xr8Pnt8frv8/rz8+/z&#10;9vv09/z4+v3///8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CBdWbEAAAAAWJLR0QAiAUdSAAAAAlwSFlzAAAOxAAADsQBlSsOGwAAFipJREFU&#10;eJzt3WlCVbkWgFFRLOzxYaGCNAJKJ9z5D++JaJVaorc5yU6y1xqApbk/8tVJd28GEOHT/6hvJ/pn&#10;D3G8dq95BxEDcy/iPwowm0XPhimlTIDL9ej5fQ5rpwEjIwGAINGzYUp70b96hMfR0/tc1i/rj4wE&#10;AIJsR0+HGR1G/+oBXkVP7nN6Wn9oJAAQZCd6OswoYQIcR0/tc3tXfWwkABBEAgT4GP2rV3d5P3pm&#10;n1v97QASAAhyGD0dZnQW/atX9zR6Yl/ARu3BkQBAEAkQ4CL6V6/tXfS0vpDNyqMjAYAgJ9HTYUbR&#10;P3ptlx3cCPC947rDIwGAIGfR02FCW9E/em19nAf813rd4ZEAQBDXA9aX7Wagg+gpfWGvqo6PBACi&#10;RM+HCe1G/+Z1dXQa4Ju6pwIkABDldfSEmE+yawE2oyf0JTyuOUASAIjiYoDqTqJ/86pOo6fzpdR8&#10;L0gCAFGcCqwu17UAve0FvHW/4ghJACDKUfSEmM919G9eU397AW9V3BEoAYAoTgXWlutM4Eb0XL6k&#10;tXpPBkoAIMp19IyYTqozgW+jp/Kl1bsjUAIAYbaip8Rs9qN/8Zr6OxD4Tb3PABIACONIQGVH0b94&#10;Rf1+BKj4GUACAGH2o6fEbDIdCOj3I0DFzwASAAjjoaDKEh0I6PkjQL3PABIACHMRPSUmsx39g1fU&#10;63GAW7U+A0gAIE70nJhMohcCer0T4JtKnwEkABDHKwFVJXohoM+LAf9V6YpACQDEsR+wqjy7Aft8&#10;HeB7b6uMkwQA4tgPWFWe3YDPo2fwlW1UGScJAMSxH7Cm19E/dz1r0TP46k5rjJMEAAK5H7Civehf&#10;u5q+TwTeel5joCQAEGg3elrM5CT6166m982AN9ZqDJQEAAIdRk+LmXyK/rVr6X8z4I13FUZKAgCB&#10;vBdcT56LgV5Fz96TeFxhpCQAECl6Xkwkz1aA9ejZexoVbgiUAEAkjwVWk2YrwBjrAFWuBpAAQCSb&#10;AapJsxVgjHWAKisBEgCI5GaAWvJsBRhkHaDGSoAEAEK5GaCSNFsBRlkHqHEmQAIAodwMUMnH6F+6&#10;lhHuBbr1tPhYSQAglGcCKknzQMAI9wLdKv9coAQAQn2KnhqT2In+oasZ4H2Ab45Lj5UEAGK9jp4c&#10;cziK/p1rOY6etyf0qvRgSQAglmOBVTgS2KHixwIlABDLscAa8hwJHGcrQIWngiQAEGw7enrMYD/6&#10;V65moK0A5TcDSAAg2H709JjBRfSvXMs4twLcKH1HsAQAglkJKC/POsA4twLceF54tCQAEM1KQHF5&#10;1gGeR8/ak9ooPFoSAIhmJaC4NOsAs43oWXtahUdLAgDRrASUlmcdYKzdgMX3A0oAIJyVgMLyrANc&#10;Rs/ZEyv8UpAEAMJZCSgszb1As4PoOXtim2WHSwIA4bwTUNbr6B+4npHuBrxR+LFACQDE805AUSfR&#10;v289m9Fz9sQKHwmQAEC8o+hJcmxp3gke7kBA6SuCJQAQ7zp6khzaXvTPW9FoCVB4jpYAQAP2oqfJ&#10;kZ1F/7oVDXYm8N6906LDJQGABpxFT5MDS3QpwOc5bTQHZYer6J8OMB9XAxRzFP3bVjTatQASAMjA&#10;hsBiEm0GHO5agNIXA0gAoAU2BJaSaTOgBFiQBACaYENgIXleCJpJgEVJAKAJ3goqYyf6h61qtMsB&#10;JQCQw070ZDmmRDcDzsa7HPDevcdFx0sCAG34GD1ZDinVicARE6DsDcESAGiEc4EFZDoROJMAi5IA&#10;QCNOoqfLAW1lOhE4kwCLkgBAK3wGmNxh9G9amQRYjAQAWnEYPWEOJ9tHAAmwIAkAtOJ6K3rKHE2q&#10;a4FuSIDFSACgGT4DTOxT9C9amwRYjAQAmuEzwLTSfQSQAAuSAEA7fAaYVLqPAAMmgNsBgSx8BphS&#10;vo8As3fRM/bkJACQhs8A00l3HGDmmaBFSQCgIT4DTCfbnQA3JMBiJADQElcETiXjR4ABE+Bd0fGS&#10;AEBTXBE4kYwfAT7PaaM5KDtcRf90gAX5DDCNZE8EfhM9Y09OAgCZ7ERPnmM4if4dY9yPnrKnVna4&#10;JADQlrPoyXMIO9E/Y5CN6Cl7amWHSwIAjdmLnj5HcBb9KwZ5Gj1lT6zs5YASAGjNJwcDV5bwVqBb&#10;o10PKAGAZNwPtKqUBwK/eBs9Z0+s7LUAEgBoj4OBKzqK/gXDjHYxwNuywyUBgObYEbia19E/YKDo&#10;OXtiZc8ESgCgQbvRk2jfsu4FvDHYqcDCoyUBgPZ4KmAV+9E/X6TH0ZP2pO4XHi0JADToKHoa7Vje&#10;vYA3xjoS8LjwaEkAoEXuCFzax+jfLtRY+wFfFR4tCQC0yOUAy9qN/uliXUbP2pMqvBtQAgBtshSw&#10;nNzLAJ+tR0/bUyo9WBIAaJOlgKXkXgaYjXVFcOG7ASUA0CpLActIvgwwG+t+wMJ3A0oAoFmWAhaX&#10;fhlgNjuNnrcnVHorgAQAmmUpYGHplwFmQ20GKD5WEgBolQuCFpX6UqBvnkdP3JMpfSuABAAa9jF6&#10;Su3Ma8sAn72LnrknU/pWAAkAtGw/elLtytZF9O/VhrXoqXsqp8WHSgIADXsdPa32JO8TwT8a5Vjg&#10;evmhkgBAw5wMnJ/zgF+NshLwvPxQSQCgZbYDzMtGgG8uB1kJOC4/VBIAaJrtAPOxEeBfY6wElH4o&#10;+IYEANpmO8BcTqJ/p4aMsRJQ/jyABABa53aAebgR4HtDrASUPw8gAYDmXURPrx14Hf0jtWWE24GK&#10;PxF0QwIArTuJnmCbt20r4A9GeCfgbY2BkgBA82wJ/D1bAX+2ET2Br2ytyjhJAKB9u9GTbNs8DvSz&#10;/l8MrnApwEwCAD24dizgN9wK+F/3o6fwVdXYDCgBgC44FnC3vegfp0Wb0VP4ip7WGSYJAPTgQgPc&#10;YSf6p2lS7zcEHtQZJgkAdOEseqptlHuBf63vc4FVTgTOJADQC0cDf0UB3KHvc4GVPgJIAKAXGuC/&#10;HAe8U88PBdT6CCABgG64HuBnCuBuPX8GqPURQAIA/diLnnIbowB+p9/PANU+AkgAoCMa4Adn0b9H&#10;0/o9FFDtI4AEAHqiAb7jfeDf6/VugHofASQA0BUN8A8F8AeXnV4RWOdiwC8kANAVDfCVAvijPl8K&#10;qPM6wC0JAPRFA3yhAObQ44OBa5cVB0gCAJ3RAP9TAPM5jp7Pl/Cq5gBJAKA3GmDL88Dz6e+a4Ip7&#10;AWcSAOhQ9gZwH8C8+tsReFx1fCQA0J+j6Ek4lAKY30H0lL6gzbrDIwGADmV+L0ABLKKvpYD1yqMj&#10;AYAenWxFz8RRvA24kL6WAuouA0gAoFMXSRtAASyop6WAyssAEgDo1cXr6Nk4wl70sPenn3uC654G&#10;uCEBgE5dJ2yAw+hB71EvFwRVvRTolgQAupXucKALgZbRy5OB9R4I/IcEAPqV63CgowBL6mM7QPWN&#10;ADMJAHTtY6JNgTYCLu1V9PQ+h8cRAyMBgJ7l2RS4pwCW9zR6gv+j9fobAWYSAOjc9W703FzHUfRA&#10;d+1yPXqK/4O105BxkQBA5zJsCLANYEWt3xBU+06gryQA0LuL7egZurQdiwCrOm76WMDboFGRAED3&#10;Rl8McBvABFpugKgCkADACEZeDNg+ix7dMbyNnujvFHEc8JYEAEYw7smAXYsAE2m1AZ7GDYkEAIZw&#10;vR89Vxex5ULA6bTZAIEFIAGAUZwNuCtw51P0qA6lxQaILAAJAAzjerQ3A7ZcBjCx9hogtAAkADCQ&#10;sT4E+AQwvdYaIG4n4BcSABjIQDsCfAIo4qCps4FhpwG/kgDAUEb5ELDrE0AZDd0PsBZdABIAGM3h&#10;AK8Hbn+MHsVxnbbyXsBa0K3A35EAwGg+dX9Z4KG7AAq63Iie/L9Yj3kZ6AcSABhP36sBtgGW9jx6&#10;+v/sccjrwD+RAMCI+l0NcB9wBW/DNwQEHwX4SgIAQ+r0kgDnAOo4jt0QsHYQPQC3JAAwqA63BGzZ&#10;BFDL5dPAAthoYRHghgQAhnW2Ez2nL2bPJoCK4hYD2lgEuCEBgIH1FAECoLLTmJMB6/FnAf8hAYCh&#10;9RIBAiDAq4APAe18AphJAGB4PUSAAIhR/UNAS58AZhIASKD1CBAAcd7drxgAa6+i/7k/kQBAAhft&#10;HhF0CiDW5Wa1AnjaykGAf0gAIIVP+01eFrR9IgCinT6uEgAbjdwF8D0JACRxfdLctcG7bgJswkH5&#10;LQH330X/I39FAgB5nLW0HrB9aAtAMwpHwP3wZ4F/TQIAmVwfNfIpYNdzwG0pGAGtBoAEANK52Avf&#10;FbB95ANAew7K3Bm80eQSwC0JAORzEvl8wPb+RfS/n187fT75XUFP27oI4CcSAMjoOqgCzP+Nezvl&#10;esD9V80dA/yRBACSql8B5v8enG5Oc1vQWtsfAL6QAEBiH/eq7Q58fWT+78Xx81UrYO1pwzsA/iUB&#10;gNwujspfH7y999ENQH053lxfev6//7yL+X8mAQBms4/7r4tN/1u7tv/36fLd88UzYO3xq9Pov/j8&#10;JADAZ9dnh9N/DXi9d2L679rlu82NuU8JrD9/29H0f0MCAHxzcbI31eeA7d3DMx//x3B6sPn09yGw&#10;vrH5tv3Nf/8lAQB+cHFyuLPKJsGtnf0js/+ADg7ebn5ugR9sbm4eHDR+8u83JADAL5x9PNzbWfAa&#10;wZ3dwxOTP/2QAAB3+/Q5BT63wM7d6wPbO59n/s9TvyN/dEcCAMzp7Gf+j5+uSQAASEkCAEBKEgAA&#10;UpIAAJCSBACAlCQAAKQkAQAgJQkAAClJAABISQIAQEoSAABSkgAAkJIEAICUJAAApCQBACAlCQAA&#10;KUkAAEhJAgBAShIAAFKSAACQkgQAgJQkAACkJAEAICUJAAApSQAASEkCAEBKEgAAUpIAAJCSBACA&#10;lCQAAKQkAQAgJQkAAClJAABISQIAQEoSAABSkgAAkJIEAICUJAAApCQBACAlCQAAKUkAAEhJAgBA&#10;ShIAAFKSAACQkgQAgJQkAACkJAEAICUJAAApSQAASEkCAEBKEgAAUpIAAJCSBACAlCQAAKQkAQAg&#10;JQkAAClJAABISQIAQEoSAABSkgAAkJIEAICUJAAApCQBACAlCQAAKUkAAEhJAgBAShIAAFKSAACQ&#10;0bkEAIB03r989EACAEAu+y8ePvhMAgBAIl/nfwkAAImcv/zrwT8kAADksPvkwfckAAAkcP73wwcP&#10;JAAA5PLhxYP/kAAAMLj3T/4bABIAAAb36wCQAAAwtLsCQAIAwMDO7wwACQAAw7r6xSZACQAAo3vz&#10;8zFACQAA43v/6LcBIAEAYES/XwOQAAAwpv3frwFIAAAY0dWzPweABACA0czzCUACAMBgrl7OFQAS&#10;AACG8uFPBwEkAAAMaHe+RQAJAAAjmeMooAQAgOGcz70IIAEAYBzv518EkAAAMIzdhQJAAgDAGOY9&#10;CygBAGAgC20ElAAAMIirhTYCSgAAGMMyBSABAKB3SxWABACAzn1Y7DCgBACAISxZABIAALq2bAFI&#10;AADo2dWyBSABAKBjy+0ElAAA0LcVCkACAEC3VikACQAA3Vr8VmAJAAD9W6kAJAAAdGrR14ElAACM&#10;4P1qBSABAKBL50tfCCABAKBfKx0GkAAA0KvVtgJKAADo05uVC0ACAEB/PqxeABIAALpz9ZcEAICE&#10;Vt8IIAEAoD/7UxSABACAzlyteiOABACAHj2bpAAkAAD0ZZplAAkAAH2ZaBlAAgBAXyZaBpAAANCV&#10;Vd8HlAAA0KUpLgWSAADQm78nKwAJAAD9OJ9qL6AEAICeTHIzsAQAgM5MtxdQAgBAR55IAABIaNKP&#10;ABIAAHox6UcACQAAndidtAAkAAB0YrpbgSQAAPRjqhcCJQAAdGXanQASAAD6MO1xAAkAAJ2Y+iOA&#10;BACAHpxPXQASAAB6MOXrABIAAHpxNXkBSAAA6MAbCQAAGU18LZAEAIAuTH4iUAIAQA+m3wwoAQCg&#10;fQU2A0oAAGjfxG8ESgAA6MMzCQAACU1/M6AEAIAOFLgUQAIAQPseSQAASKjIeQAJAACtK3IeQAIA&#10;QOuKnAeQAADQuocSAAASKvE+gAQAgOa9lAAAkFGZI4ESAADaVuhIoAQAgLbtSwAAyKjUVgAJAABN&#10;eyIBACCjUgUgAQCgZR8kAABkVOahYAkAAI0rthtQAgBAy4rtBpQAANCyYgUgAQCgYecSAAAyKvVM&#10;oAQAgKb9LQEAIKNyBwIkAAA0rNyBAAkAAA17JAEAIKNyBSABAKBhEgAAMip4JlACAEC7JAAApLQv&#10;AQAgo4I3A0kAAGiXBACAlCQAAKT0QgIAQEYF7weWAADQLgkAAClJAABISQIAQEoSAABSkgAAkJIE&#10;AICUJAAApCQBACAlCQAAKUkAAEhJAgBASl4KBICUJAAApCQBACClNxIAADJ6LwEAICMJAAApnUsA&#10;AEhJAgBASg8lAABkVPB6QAkAAO16JgEAIKOCdwNJAABo164EAICMCl4MIAEAoGESAABS+ksCAEBG&#10;5Y4ESAAAaFi5IwESAAAati8BACCjcg8FSQAAaFmx/YASAABaVmw/oAQAgJa9kQAAkNEHCQAAKT2U&#10;AACQUanNABIAAJpWajOABACAppW6GUACAEDbCt0MIAEAoG0vJQAAZFTomQAJAACNK3MsUAIAQONe&#10;SAAAyKjMSoAEAIDWFVkJkAAA0LoiKwESAABaV2QlQAIAQPNK3A4kAQCgeX9LAADIqMQ7ARIAANr3&#10;RAIAQEa7EgAAUpp+Q6AEAIAOTL8hUAIAQAeuJr8hUAIAQA8mvyFQAgBADyY/FygBAKALU38GkAAA&#10;0IWpPwNIAADow8SfASQAAPRh4s8AEgAAOjHtZwAJAACdmPYzgAQAgF5M+hlAAgBALya9IlACAEA3&#10;pnwpQAIAQDeuJnwwUAIAQD/2JQAApPREAgBARueT7QiUAADQk8l2BEoAAOjKIwkAABl9kAAAkNJE&#10;SwESAAA6M81SgAQAgM58mORUgAQAgN68kQAAkNIzCQAAGU3xVoAEAID+THAyUAIAQId2JQAApPRC&#10;AgBASqveDiABAKBLVyveDiABAKBPK94QJAEAoFP7EgAAUlrpWIAEAIBurfJooAQAgH6tcDRQAgBA&#10;x5ZvAAkAAD1bugEkAAB0bdkGkAAA0LclG0ACAEDnlmsACQAAvVuqASQAAHRvmQaQAADQvyXuCZQA&#10;ADCAxRtAAgDACBZ+N1ACAMAQzh9JAADI6OqZBACAlBZ6OFACAMAw3i+wIUACAMA4FtgQIAEAYCRz&#10;LwZIAAAYyvu/JAAAZDTnyQAJAACj2Z9nV6AEAIDhXM3xbpAEAIAB/XlHgAQAgCH9/YfVAAkAAGM6&#10;//1qgAQAgFG9fyIBACCl3bu3BEgAABjZnREgAQBgbHdEgAQAgNH9MgIkAACM7xcbAyUAAGRw/uKh&#10;BACAjK52H0kAAEjpw8uHEgAAUtr/tiAgAQAgmdsKkAAAkM+Hl48kAACkJAEAICUJAAApSQAASEkC&#10;AEBKEgAAUpIAAJCSBACAlCQAAKQkAQAgJQkAAClJAABISQIAQEoSAABSkgAAkJIEAICUJAAApCQB&#10;ACAlCQAAKUkAAEhJAgBAShIAAFKSAACQ0v8B9qjqK//84bMAAAAASUVORK5CYIJQSwMEFAAGAAgA&#10;AAAhAMhnTLjjAAAADAEAAA8AAABkcnMvZG93bnJldi54bWxMj8FKw0AQhu+C77CM4K3dbGzUxmxK&#10;KeqpFGwF8TZNpklodjZkt0n69q4nvc0wH/98f7aaTCsG6l1jWYOaRyCIC1s2XGn4PLzNnkE4j1xi&#10;a5k0XMnBKr+9yTAt7cgfNOx9JUIIuxQ11N53qZSuqMmgm9uOONxOtjfow9pXsuxxDOGmlXEUPUqD&#10;DYcPNXa0qak47y9Gw/uI4/pBvQ7b82lz/T4ku6+tIq3v76b1CwhPk/+D4Vc/qEMenI72wqUTrYZZ&#10;HCUBDYNaqCcQAVnGiQJx1LBIljHIPJP/S+Q/AAAA//8DAFBLAwQUAAYACAAAACEANydHYcwAAAAp&#10;AgAAGQAAAGRycy9fcmVscy9lMm9Eb2MueG1sLnJlbHO8kcFqAjEQhu9C3yHMvZvdFYqIWS8ieBX7&#10;AEMymw1uJiGJpb69gVKoIPXmcWb4v/+D2Wy//Sy+KGUXWEHXtCCIdTCOrYLP0/59BSIXZINzYFJw&#10;pQzb4W2xOdKMpYby5GIWlcJZwVRKXEuZ9UQecxMicb2MIXksdUxWRtRntCT7tv2Q6S8DhjumOBgF&#10;6WCWIE7XWJufs8M4Ok27oC+euDyokM7X7grEZKko8GQc/iyXTWQL8rFD/xqH/j+H7jUO3a+DvHvw&#10;cAMAAP//AwBQSwECLQAUAAYACAAAACEAsYJntgoBAAATAgAAEwAAAAAAAAAAAAAAAAAAAAAAW0Nv&#10;bnRlbnRfVHlwZXNdLnhtbFBLAQItABQABgAIAAAAIQA4/SH/1gAAAJQBAAALAAAAAAAAAAAAAAAA&#10;ADsBAABfcmVscy8ucmVsc1BLAQItABQABgAIAAAAIQA9ioMs8QMAAD8QAAAOAAAAAAAAAAAAAAAA&#10;ADoCAABkcnMvZTJvRG9jLnhtbFBLAQItAAoAAAAAAAAAIQChfeFkBJoAAASaAAAUAAAAAAAAAAAA&#10;AAAAAFcGAABkcnMvbWVkaWEvaW1hZ2UxLnBuZ1BLAQItAAoAAAAAAAAAIQDsaS9zGiAAABogAAAU&#10;AAAAAAAAAAAAAAAAAI2gAABkcnMvbWVkaWEvaW1hZ2UyLnBuZ1BLAQItAAoAAAAAAAAAIQDHc+fm&#10;kRkAAJEZAAAUAAAAAAAAAAAAAAAAANnAAABkcnMvbWVkaWEvaW1hZ2UzLnBuZ1BLAQItABQABgAI&#10;AAAAIQDIZ0y44wAAAAwBAAAPAAAAAAAAAAAAAAAAAJzaAABkcnMvZG93bnJldi54bWxQSwECLQAU&#10;AAYACAAAACEANydHYcwAAAApAgAAGQAAAAAAAAAAAAAAAACs2wAAZHJzL19yZWxzL2Uyb0RvYy54&#10;bWwucmVsc1BLBQYAAAAACAAIAAACAACv3AAAAAA=&#10;">
                <v:group id="Group 627272403" o:spid="_x0000_s1077" style="position:absolute;left:23430;top:18718;width:60059;height:38163" coordorigin="23430,18718" coordsize="60058,381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jkO2yAAAAOIAAAAPAAAAZHJzL2Rvd25yZXYueG1sRE9Na8JA&#10;FLwX+h+WV/BWN9GaSnQVEVs8iKAWxNsj+0yC2bchu03iv3eFQpnTMF/MfNmbSrTUuNKygngYgSDO&#10;rC45V/Bz+nqfgnAeWWNlmRTcycFy8foyx1Tbjg/UHn0uQgm7FBUU3teplC4ryKAb2po4aFfbGPSB&#10;NrnUDXah3FRyFEWJNFhyWCiwpnVB2e34axR8d9itxvGm3d2u6/vlNNmfdzEpNXjrVzMQnnr/b/5L&#10;b7WCZPQZ8BGN4Xkp3AG5eAAAAP//AwBQSwECLQAUAAYACAAAACEA2+H2y+4AAACFAQAAEwAAAAAA&#10;AAAAAAAAAAAAAAAAW0NvbnRlbnRfVHlwZXNdLnhtbFBLAQItABQABgAIAAAAIQBa9CxbvwAAABUB&#10;AAALAAAAAAAAAAAAAAAAAB8BAABfcmVscy8ucmVsc1BLAQItABQABgAIAAAAIQCHjkO2yAAAAOIA&#10;AAAPAAAAAAAAAAAAAAAAAAcCAABkcnMvZG93bnJldi54bWxQSwUGAAAAAAMAAwC3AAAA/AIAAAAA&#10;">
                  <v:rect id="Rechteck 31" o:spid="_x0000_s1078" style="position:absolute;left:23430;top:18718;width:60059;height:381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VNsHywAAAOIAAAAPAAAAZHJzL2Rvd25yZXYueG1sRI9BS8NA&#10;FITvgv9heYIXaTctGm3stpSCYC9Ct156e2Sf2Zjs25Ddpqm/3hWEHoeZ+YZZrkfXioH6UHtWMJtm&#10;IIhLb2quFHwe3iYvIEJENth6JgUXCrBe3d4ssTD+zHsadKxEgnAoUIGNsSukDKUlh2HqO+Lkffne&#10;YUyyr6Tp8ZzgrpXzLMulw5rTgsWOtpbKRp+cAvMwaNl861273dkf/Gi0PR0vSt3fjZtXEJHGeA3/&#10;t9+Ngvx5sciz2dMj/F1Kd0CufgEAAP//AwBQSwECLQAUAAYACAAAACEA2+H2y+4AAACFAQAAEwAA&#10;AAAAAAAAAAAAAAAAAAAAW0NvbnRlbnRfVHlwZXNdLnhtbFBLAQItABQABgAIAAAAIQBa9CxbvwAA&#10;ABUBAAALAAAAAAAAAAAAAAAAAB8BAABfcmVscy8ucmVsc1BLAQItABQABgAIAAAAIQB9VNsHywAA&#10;AOIAAAAPAAAAAAAAAAAAAAAAAAcCAABkcnMvZG93bnJldi54bWxQSwUGAAAAAAMAAwC3AAAA/wIA&#10;AAAA&#10;" filled="f" stroked="f">
                    <v:textbox inset="2.53953mm,2.53953mm,2.53953mm,2.53953mm">
                      <w:txbxContent>
                        <w:p w14:paraId="0B1AA2C1" w14:textId="77777777" w:rsidR="005E456E" w:rsidRDefault="005E456E"/>
                      </w:txbxContent>
                    </v:textbox>
                  </v:rect>
                  <v:group id="Group 150176337" o:spid="_x0000_s1079" style="position:absolute;left:23430;top:18718;width:60059;height:38163" coordsize="60058,381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avD+xgAAAOIAAAAPAAAAZHJzL2Rvd25yZXYueG1sRE9Na8JA&#10;EL0L/Q/LFLzpJg1qSV1FRMWDCNVC6W3IjkkwOxuyaxL/vSsIPT7e93zZm0q01LjSsoJ4HIEgzqwu&#10;OVfwc96OPkE4j6yxskwK7uRguXgbzDHVtuNvak8+FyGEXYoKCu/rVEqXFWTQjW1NHLiLbQz6AJtc&#10;6ga7EG4q+RFFU2mw5NBQYE3rgrLr6WYU7DrsVkm8aQ/Xy/r+d54cfw8xKTV871dfIDz1/l/8cu91&#10;mD+J4tk0SWbwvBQwyMUDAAD//wMAUEsBAi0AFAAGAAgAAAAhANvh9svuAAAAhQEAABMAAAAAAAAA&#10;AAAAAAAAAAAAAFtDb250ZW50X1R5cGVzXS54bWxQSwECLQAUAAYACAAAACEAWvQsW78AAAAVAQAA&#10;CwAAAAAAAAAAAAAAAAAfAQAAX3JlbHMvLnJlbHNQSwECLQAUAAYACAAAACEArWrw/sYAAADiAAAA&#10;DwAAAAAAAAAAAAAAAAAHAgAAZHJzL2Rvd25yZXYueG1sUEsFBgAAAAADAAMAtwAAAPoCAAAAAA==&#10;">
                    <v:rect id="Rechteck 33" o:spid="_x0000_s1080" style="position:absolute;width:60058;height:381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7HK7ygAAAOIAAAAPAAAAZHJzL2Rvd25yZXYueG1sRI9BawIx&#10;FITvhf6H8ApeRLOVturWKEUQ9FJo2ou3x+a52e7mZdnEde2vbwpCj8PMfMOsNoNrRE9dqDwreJxm&#10;IIgLbyouFXx97iYLECEiG2w8k4IrBdis7+9WmBt/4Q/qdSxFgnDIUYGNsc2lDIUlh2HqW+LknXzn&#10;MCbZldJ0eElw18hZlr1IhxWnBYstbS0VtT47BWbca1l/60OzPdgffK+1PR+vSo0ehrdXEJGG+B++&#10;tfdGwdN8OU/Q5TP8XUp3QK5/AQAA//8DAFBLAQItABQABgAIAAAAIQDb4fbL7gAAAIUBAAATAAAA&#10;AAAAAAAAAAAAAAAAAABbQ29udGVudF9UeXBlc10ueG1sUEsBAi0AFAAGAAgAAAAhAFr0LFu/AAAA&#10;FQEAAAsAAAAAAAAAAAAAAAAAHwEAAF9yZWxzLy5yZWxzUEsBAi0AFAAGAAgAAAAhANfscrvKAAAA&#10;4gAAAA8AAAAAAAAAAAAAAAAABwIAAGRycy9kb3ducmV2LnhtbFBLBQYAAAAAAwADALcAAAD+AgAA&#10;AAA=&#10;" filled="f" stroked="f">
                      <v:textbox inset="2.53953mm,2.53953mm,2.53953mm,2.53953mm">
                        <w:txbxContent>
                          <w:p w14:paraId="66EF210F" w14:textId="77777777" w:rsidR="005E456E" w:rsidRDefault="005E456E"/>
                        </w:txbxContent>
                      </v:textbox>
                    </v:rect>
                    <v:shape id="Shape 21" o:spid="_x0000_s1081" type="#_x0000_t75" style="position:absolute;width:51540;height:254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9iYIywAAAOEAAAAPAAAAZHJzL2Rvd25yZXYueG1sRI9BSwMx&#10;FITvgv8hPMGbzW5bXLttWkQRqgXBtge9vW5eN4ublyWJ2+2/bwTB4zAz3zCL1WBb0ZMPjWMF+SgD&#10;QVw53XCtYL97uXsAESKyxtYxKThTgNXy+mqBpXYn/qB+G2uRIBxKVGBi7EopQ2XIYhi5jjh5R+ct&#10;xiR9LbXHU4LbVo6z7F5abDgtGOzoyVD1vf2xCjaHL9u/H5/f8knBvZHd56ufrJW6vRke5yAiDfE/&#10;/NdeawWz6bSYFfkYfh+lNyCXFwAAAP//AwBQSwECLQAUAAYACAAAACEA2+H2y+4AAACFAQAAEwAA&#10;AAAAAAAAAAAAAAAAAAAAW0NvbnRlbnRfVHlwZXNdLnhtbFBLAQItABQABgAIAAAAIQBa9CxbvwAA&#10;ABUBAAALAAAAAAAAAAAAAAAAAB8BAABfcmVscy8ucmVsc1BLAQItABQABgAIAAAAIQCL9iYIywAA&#10;AOEAAAAPAAAAAAAAAAAAAAAAAAcCAABkcnMvZG93bnJldi54bWxQSwUGAAAAAAMAAwC3AAAA/wIA&#10;AAAA&#10;">
                      <v:imagedata r:id="rId22" o:title=""/>
                    </v:shape>
                    <v:shape id="Shape 22" o:spid="_x0000_s1082" type="#_x0000_t75" style="position:absolute;left:51490;width:8566;height:381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fZCVxQAAAOMAAAAPAAAAZHJzL2Rvd25yZXYueG1sRE9fS8Mw&#10;EH8X/A7hBN9c2iLF1WVDNgR903Zjr2dza4rNpSSxrd/eCIKP9/t/m91iBzGRD71jBfkqA0HcOt1z&#10;p+DYPN89gAgRWePgmBR8U4Dd9vpqg5V2M7/TVMdOpBAOFSowMY6VlKE1ZDGs3EicuIvzFmM6fSe1&#10;xzmF20EWWVZKiz2nBoMj7Q21n/WXVeBzOvRnbqT5mN/G12aYTm19Uer2Znl6BBFpif/iP/eLTvPv&#10;12WeFWWxht+fEgBy+wMAAP//AwBQSwECLQAUAAYACAAAACEA2+H2y+4AAACFAQAAEwAAAAAAAAAA&#10;AAAAAAAAAAAAW0NvbnRlbnRfVHlwZXNdLnhtbFBLAQItABQABgAIAAAAIQBa9CxbvwAAABUBAAAL&#10;AAAAAAAAAAAAAAAAAB8BAABfcmVscy8ucmVsc1BLAQItABQABgAIAAAAIQBlfZCVxQAAAOMAAAAP&#10;AAAAAAAAAAAAAAAAAAcCAABkcnMvZG93bnJldi54bWxQSwUGAAAAAAMAAwC3AAAA+QIAAAAA&#10;">
                      <v:imagedata r:id="rId23" o:title=""/>
                    </v:shape>
                    <v:shape id="Shape 23" o:spid="_x0000_s1083" type="#_x0000_t75" style="position:absolute;top:25430;width:51540;height:1273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hInsygAAAOMAAAAPAAAAZHJzL2Rvd25yZXYueG1sRE/LagIx&#10;FN0X+g/hFropmhmrolOjDEKppVDwgXR5mdx54ORmSKKOfn2zKHR5OO/FqjetuJDzjWUF6TABQVxY&#10;3XCl4LB/H8xA+ICssbVMCm7kYbV8fFhgpu2Vt3TZhUrEEPYZKqhD6DIpfVGTQT+0HXHkSusMhghd&#10;JbXDaww3rRwlyVQabDg21NjRuqbitDsbBR9f32Xujvn4JfyUfrJp9+fq867U81Ofv4EI1Id/8Z97&#10;oxWM0tcknc7n4zg6fop/QC5/AQAA//8DAFBLAQItABQABgAIAAAAIQDb4fbL7gAAAIUBAAATAAAA&#10;AAAAAAAAAAAAAAAAAABbQ29udGVudF9UeXBlc10ueG1sUEsBAi0AFAAGAAgAAAAhAFr0LFu/AAAA&#10;FQEAAAsAAAAAAAAAAAAAAAAAHwEAAF9yZWxzLy5yZWxzUEsBAi0AFAAGAAgAAAAhADGEiezKAAAA&#10;4wAAAA8AAAAAAAAAAAAAAAAABwIAAGRycy9kb3ducmV2LnhtbFBLBQYAAAAAAwADALcAAAD+AgAA&#10;AAA=&#10;">
                      <v:imagedata r:id="rId24" o:title=""/>
                    </v:shape>
                  </v:group>
                </v:group>
                <w10:wrap type="topAndBottom"/>
              </v:group>
            </w:pict>
          </mc:Fallback>
        </mc:AlternateContent>
      </w:r>
      <w:r w:rsidRPr="0055719A">
        <w:t>3</w:t>
      </w:r>
      <w:bookmarkEnd w:id="32"/>
    </w:p>
    <w:p w14:paraId="7A94669C"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rPr>
          <w:rFonts w:ascii="Raleway Light" w:eastAsia="Raleway Light" w:hAnsi="Raleway Light" w:cs="Raleway Light"/>
          <w:color w:val="000000"/>
          <w:sz w:val="20"/>
          <w:szCs w:val="20"/>
        </w:rPr>
      </w:pPr>
    </w:p>
    <w:p w14:paraId="2A315C98" w14:textId="77777777" w:rsidR="005E456E" w:rsidRPr="00991D1D" w:rsidRDefault="00E47952" w:rsidP="00756775">
      <w:pPr>
        <w:pStyle w:val="Titre1"/>
      </w:pPr>
      <w:bookmarkStart w:id="33" w:name="_Toc233617851"/>
      <w:bookmarkStart w:id="34" w:name="_Toc235109364"/>
      <w:r w:rsidRPr="00991D1D">
        <w:t>Title of the 3rd part</w:t>
      </w:r>
      <w:bookmarkEnd w:id="33"/>
      <w:bookmarkEnd w:id="34"/>
    </w:p>
    <w:p w14:paraId="42B9F8AD" w14:textId="77777777" w:rsidR="005E456E" w:rsidRPr="00991D1D" w:rsidRDefault="00E47952" w:rsidP="00756775">
      <w:pPr>
        <w:pStyle w:val="CIVISPartsubtitle"/>
      </w:pPr>
      <w:bookmarkStart w:id="35" w:name="_Hlk183248728"/>
      <w:r w:rsidRPr="00991D1D">
        <w:t xml:space="preserve">Subtitle </w:t>
      </w:r>
      <w:r w:rsidR="00991D1D" w:rsidRPr="00991D1D">
        <w:t xml:space="preserve">of the part </w:t>
      </w:r>
      <w:r w:rsidRPr="00991D1D">
        <w:t>(if needed)</w:t>
      </w:r>
    </w:p>
    <w:p w14:paraId="7385ED4B" w14:textId="77777777" w:rsidR="005E456E" w:rsidRDefault="005E456E" w:rsidP="00241F2B">
      <w:pPr>
        <w:pStyle w:val="CIVISText"/>
      </w:pPr>
    </w:p>
    <w:p w14:paraId="73ED5E63" w14:textId="77777777" w:rsidR="005E456E" w:rsidRDefault="005E456E" w:rsidP="00241F2B">
      <w:pPr>
        <w:pStyle w:val="CIVISText"/>
        <w:sectPr w:rsidR="005E456E" w:rsidSect="002F78AF">
          <w:headerReference w:type="default" r:id="rId29"/>
          <w:pgSz w:w="11910" w:h="16840"/>
          <w:pgMar w:top="2268" w:right="1418" w:bottom="1134" w:left="1418" w:header="1134" w:footer="709" w:gutter="0"/>
          <w:cols w:space="1701"/>
        </w:sectPr>
      </w:pPr>
    </w:p>
    <w:p w14:paraId="744AFDD0" w14:textId="77777777" w:rsidR="00E47952" w:rsidRDefault="00E47952" w:rsidP="00756775">
      <w:pPr>
        <w:pStyle w:val="Titre2"/>
      </w:pPr>
      <w:bookmarkStart w:id="36" w:name="_Toc235109365"/>
      <w:bookmarkStart w:id="37" w:name="_Toc233617852"/>
      <w:r>
        <w:lastRenderedPageBreak/>
        <w:t>Title</w:t>
      </w:r>
      <w:bookmarkEnd w:id="36"/>
      <w:r>
        <w:t xml:space="preserve"> </w:t>
      </w:r>
      <w:bookmarkEnd w:id="37"/>
    </w:p>
    <w:p w14:paraId="7BF80C85" w14:textId="77777777" w:rsidR="00E47952" w:rsidRDefault="00E47952" w:rsidP="00E47952">
      <w:pPr>
        <w:pStyle w:val="CIVISText"/>
      </w:pPr>
      <w:r>
        <w:t>Text text text. (use "CIVIS_Text" style).</w:t>
      </w:r>
    </w:p>
    <w:p w14:paraId="7605432C" w14:textId="77777777" w:rsidR="00E47952" w:rsidRDefault="00E47952" w:rsidP="00756775">
      <w:pPr>
        <w:pStyle w:val="Titre2"/>
      </w:pPr>
      <w:bookmarkStart w:id="38" w:name="_Toc233617853"/>
      <w:bookmarkStart w:id="39" w:name="_Toc235109366"/>
      <w:r>
        <w:t>Title</w:t>
      </w:r>
      <w:bookmarkEnd w:id="38"/>
      <w:bookmarkEnd w:id="39"/>
    </w:p>
    <w:p w14:paraId="42EEEEBD" w14:textId="77777777" w:rsidR="00E47952" w:rsidRDefault="00E47952" w:rsidP="00E47952">
      <w:pPr>
        <w:pStyle w:val="CIVISText"/>
      </w:pPr>
      <w:r>
        <w:t xml:space="preserve">Text text text. </w:t>
      </w:r>
    </w:p>
    <w:p w14:paraId="634996F5" w14:textId="77777777" w:rsidR="00E47952" w:rsidRDefault="00E47952" w:rsidP="00756775">
      <w:pPr>
        <w:pStyle w:val="Titre2"/>
      </w:pPr>
      <w:bookmarkStart w:id="40" w:name="_Toc233617854"/>
      <w:bookmarkStart w:id="41" w:name="_Toc235109367"/>
      <w:r>
        <w:t>Title</w:t>
      </w:r>
      <w:bookmarkEnd w:id="40"/>
      <w:bookmarkEnd w:id="41"/>
    </w:p>
    <w:p w14:paraId="19312E17" w14:textId="77777777" w:rsidR="00E47952" w:rsidRDefault="00E47952" w:rsidP="00E47952">
      <w:pPr>
        <w:pStyle w:val="CIVISText"/>
      </w:pPr>
      <w:r>
        <w:t xml:space="preserve">Text text text. </w:t>
      </w:r>
    </w:p>
    <w:p w14:paraId="0EC1F037" w14:textId="77777777" w:rsidR="00E47952" w:rsidRDefault="00E47952" w:rsidP="00E47952">
      <w:pPr>
        <w:pStyle w:val="CIVISText"/>
      </w:pPr>
      <w:r>
        <w:t>Bulleted list (use "CIVIS_List_Bullet" style):</w:t>
      </w:r>
    </w:p>
    <w:p w14:paraId="412928E0" w14:textId="77777777" w:rsidR="00E47952" w:rsidRDefault="00E47952" w:rsidP="00E47952">
      <w:pPr>
        <w:pStyle w:val="CIVISList-Bullet"/>
      </w:pPr>
      <w:r w:rsidRPr="00220062">
        <w:t>AAAA</w:t>
      </w:r>
    </w:p>
    <w:p w14:paraId="6311EA5F" w14:textId="77777777" w:rsidR="00E47952" w:rsidRDefault="00E47952" w:rsidP="00E47952">
      <w:pPr>
        <w:pStyle w:val="CIVISList-Bullet"/>
      </w:pPr>
      <w:r>
        <w:t>BBB</w:t>
      </w:r>
    </w:p>
    <w:p w14:paraId="415925EA" w14:textId="77777777" w:rsidR="00E47952" w:rsidRDefault="00E47952" w:rsidP="00E47952">
      <w:pPr>
        <w:pStyle w:val="CIVISList-Bullet"/>
      </w:pPr>
      <w:r>
        <w:t>CCCC CCC</w:t>
      </w:r>
    </w:p>
    <w:p w14:paraId="14104EF6" w14:textId="77777777" w:rsidR="00E47952" w:rsidRDefault="00E47952" w:rsidP="00E47952">
      <w:pPr>
        <w:pStyle w:val="CIVISText"/>
      </w:pPr>
      <w:r>
        <w:t xml:space="preserve">Text text text. </w:t>
      </w:r>
    </w:p>
    <w:p w14:paraId="50B1FBBF" w14:textId="77777777" w:rsidR="00E47952" w:rsidRPr="00571950" w:rsidRDefault="00E47952" w:rsidP="00756775">
      <w:pPr>
        <w:pStyle w:val="Titre3"/>
      </w:pPr>
      <w:r>
        <w:t>Sub-</w:t>
      </w:r>
      <w:r w:rsidRPr="00220062">
        <w:t>title</w:t>
      </w:r>
    </w:p>
    <w:p w14:paraId="5713BA0F" w14:textId="77777777" w:rsidR="00E47952" w:rsidRDefault="00E47952" w:rsidP="00E47952">
      <w:pPr>
        <w:pStyle w:val="CIVISText"/>
      </w:pPr>
      <w:r>
        <w:t xml:space="preserve">Text text text. </w:t>
      </w:r>
    </w:p>
    <w:p w14:paraId="2AD5ABF7" w14:textId="77777777" w:rsidR="00E47952" w:rsidRPr="00571950" w:rsidRDefault="00E47952" w:rsidP="00756775">
      <w:pPr>
        <w:pStyle w:val="Titre3"/>
      </w:pPr>
      <w:r>
        <w:t>Sub-</w:t>
      </w:r>
      <w:r w:rsidRPr="00756775">
        <w:t>title</w:t>
      </w:r>
    </w:p>
    <w:p w14:paraId="6232E664" w14:textId="77777777" w:rsidR="00E47952" w:rsidRDefault="00E47952" w:rsidP="00E47952">
      <w:pPr>
        <w:pStyle w:val="CIVISText"/>
      </w:pPr>
      <w:r>
        <w:t xml:space="preserve">Text text text. </w:t>
      </w:r>
    </w:p>
    <w:p w14:paraId="55BD64FE" w14:textId="77777777" w:rsidR="00E47952" w:rsidRDefault="00E47952" w:rsidP="00241F2B">
      <w:pPr>
        <w:pStyle w:val="CIVISText"/>
      </w:pPr>
    </w:p>
    <w:bookmarkEnd w:id="35"/>
    <w:p w14:paraId="5DD835DE" w14:textId="77777777" w:rsidR="005E456E" w:rsidRDefault="005E456E" w:rsidP="00241F2B">
      <w:pPr>
        <w:pStyle w:val="CIVISText"/>
      </w:pPr>
    </w:p>
    <w:sectPr w:rsidR="005E456E" w:rsidSect="002F78AF">
      <w:headerReference w:type="default" r:id="rId30"/>
      <w:pgSz w:w="11910" w:h="16840"/>
      <w:pgMar w:top="2268" w:right="1418" w:bottom="1134" w:left="1418" w:header="1134" w:footer="709" w:gutter="0"/>
      <w:cols w:space="1701"/>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D1D95B" w14:textId="77777777" w:rsidR="008569A7" w:rsidRDefault="008569A7">
      <w:r>
        <w:separator/>
      </w:r>
    </w:p>
  </w:endnote>
  <w:endnote w:type="continuationSeparator" w:id="0">
    <w:p w14:paraId="3DE6D976" w14:textId="77777777" w:rsidR="008569A7" w:rsidRDefault="008569A7">
      <w:r>
        <w:continuationSeparator/>
      </w:r>
    </w:p>
  </w:endnote>
  <w:endnote w:type="continuationNotice" w:id="1">
    <w:p w14:paraId="6B04B005" w14:textId="77777777" w:rsidR="008569A7" w:rsidRDefault="008569A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Raleway Light">
    <w:panose1 w:val="00000000000000000000"/>
    <w:charset w:val="00"/>
    <w:family w:val="swiss"/>
    <w:pitch w:val="variable"/>
    <w:sig w:usb0="A00002FF" w:usb1="5000205B" w:usb2="00000000" w:usb3="00000000" w:csb0="00000097" w:csb1="00000000"/>
  </w:font>
  <w:font w:name="Raleway">
    <w:panose1 w:val="00000000000000000000"/>
    <w:charset w:val="00"/>
    <w:family w:val="swiss"/>
    <w:pitch w:val="variable"/>
    <w:sig w:usb0="A00002FF" w:usb1="5000205B" w:usb2="00000000" w:usb3="00000000" w:csb0="00000097" w:csb1="00000000"/>
  </w:font>
  <w:font w:name="Calibri">
    <w:panose1 w:val="020F0502020204030204"/>
    <w:charset w:val="00"/>
    <w:family w:val="swiss"/>
    <w:pitch w:val="variable"/>
    <w:sig w:usb0="E4002EFF" w:usb1="C200247B" w:usb2="00000009" w:usb3="00000000" w:csb0="000001FF" w:csb1="00000000"/>
  </w:font>
  <w:font w:name="Arimo">
    <w:altName w:val="Calibri"/>
    <w:charset w:val="00"/>
    <w:family w:val="auto"/>
    <w:pitch w:val="default"/>
  </w:font>
  <w:font w:name="Geneva">
    <w:altName w:val="Segoe UI Symbol"/>
    <w:charset w:val="00"/>
    <w:family w:val="swiss"/>
    <w:pitch w:val="variable"/>
    <w:sig w:usb0="E00002FF" w:usb1="5200205F" w:usb2="00A0C000" w:usb3="00000000" w:csb0="0000019F"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Calibri (Body)">
    <w:altName w:val="Calibri"/>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Raleway SemiBold">
    <w:panose1 w:val="00000000000000000000"/>
    <w:charset w:val="00"/>
    <w:family w:val="swiss"/>
    <w:pitch w:val="variable"/>
    <w:sig w:usb0="A00002FF" w:usb1="5000205B" w:usb2="00000000" w:usb3="00000000" w:csb0="00000097" w:csb1="00000000"/>
  </w:font>
  <w:font w:name="Raanana">
    <w:charset w:val="B1"/>
    <w:family w:val="auto"/>
    <w:pitch w:val="variable"/>
    <w:sig w:usb0="80000843" w:usb1="40000002" w:usb2="00000000" w:usb3="00000000" w:csb0="0000002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7E1A74" w14:textId="77777777" w:rsidR="005E456E" w:rsidRDefault="005E456E">
    <w:pPr>
      <w:pStyle w:val="Pieddepag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6F7CD7"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ind w:right="2"/>
      <w:jc w:val="right"/>
      <w:rPr>
        <w:szCs w:val="20"/>
      </w:rPr>
    </w:pPr>
  </w:p>
  <w:p w14:paraId="33151A59" w14:textId="77777777" w:rsidR="005E456E" w:rsidRDefault="00000000">
    <w:pPr>
      <w:pBdr>
        <w:top w:val="none" w:sz="0" w:space="0" w:color="000000"/>
        <w:left w:val="none" w:sz="0" w:space="0" w:color="000000"/>
        <w:bottom w:val="none" w:sz="0" w:space="0" w:color="000000"/>
        <w:right w:val="none" w:sz="0" w:space="0" w:color="000000"/>
        <w:between w:val="none" w:sz="0" w:space="0" w:color="000000"/>
      </w:pBdr>
      <w:ind w:right="2"/>
      <w:jc w:val="right"/>
      <w:rPr>
        <w:szCs w:val="20"/>
      </w:rPr>
    </w:pPr>
    <w:r>
      <w:rPr>
        <w:b/>
        <w:noProof/>
        <w:color w:val="FFFFFF" w:themeColor="background1"/>
        <w:szCs w:val="20"/>
      </w:rPr>
      <mc:AlternateContent>
        <mc:Choice Requires="wps">
          <w:drawing>
            <wp:anchor distT="0" distB="0" distL="114300" distR="114300" simplePos="0" relativeHeight="251658243" behindDoc="1" locked="0" layoutInCell="1" allowOverlap="1" wp14:anchorId="6E979DB6" wp14:editId="498A4847">
              <wp:simplePos x="0" y="0"/>
              <wp:positionH relativeFrom="column">
                <wp:posOffset>5400675</wp:posOffset>
              </wp:positionH>
              <wp:positionV relativeFrom="paragraph">
                <wp:posOffset>161925</wp:posOffset>
              </wp:positionV>
              <wp:extent cx="2919600" cy="198000"/>
              <wp:effectExtent l="0" t="0" r="14604" b="12065"/>
              <wp:wrapNone/>
              <wp:docPr id="9" name="Rechteck: abgerundete Ecken 128"/>
              <wp:cNvGraphicFramePr/>
              <a:graphic xmlns:a="http://schemas.openxmlformats.org/drawingml/2006/main">
                <a:graphicData uri="http://schemas.microsoft.com/office/word/2010/wordprocessingShape">
                  <wps:wsp>
                    <wps:cNvSpPr/>
                    <wps:spPr bwMode="auto">
                      <a:xfrm>
                        <a:off x="0" y="0"/>
                        <a:ext cx="2919600" cy="198000"/>
                      </a:xfrm>
                      <a:prstGeom prst="roundRect">
                        <a:avLst>
                          <a:gd name="adj" fmla="val 50000"/>
                        </a:avLst>
                      </a:prstGeom>
                      <a:solidFill>
                        <a:srgbClr val="034D6C"/>
                      </a:solidFill>
                      <a:ln>
                        <a:solidFill>
                          <a:srgbClr val="034D6C"/>
                        </a:solidFill>
                      </a:ln>
                    </wps:spPr>
                    <wps:style>
                      <a:lnRef idx="2">
                        <a:schemeClr val="accent1">
                          <a:shade val="50000"/>
                        </a:schemeClr>
                      </a:lnRef>
                      <a:fillRef idx="1">
                        <a:schemeClr val="accent1"/>
                      </a:fillRef>
                      <a:effectRef idx="0">
                        <a:schemeClr val="accent1"/>
                      </a:effectRef>
                      <a:fontRef idx="minor">
                        <a:schemeClr val="lt1"/>
                      </a:fontRef>
                    </wps:style>
                    <wps:bodyPr rot="0">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2779147" id="Rechteck: abgerundete Ecken 128" o:spid="_x0000_s1026" style="position:absolute;margin-left:425.25pt;margin-top:12.75pt;width:229.9pt;height:15.6pt;z-index:-25165823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6hGxGwIAAMwEAAAOAAAAZHJzL2Uyb0RvYy54bWysVE1v2zAMvQ/YfxB8X+xkW9AYcYqhQXfZ&#10;uqHtsLOij1iDJAqSEif/fpT8kXYddih2ESST75F8JL2+PhlNjsIHBbYp5rOqIMIy4Mrum+LH4+27&#10;q4KESC2nGqxoirMIxfXm7Zt152qxgBY0F54giQ1155qijdHVZRlYKwwNM3DColGCNzTi0+9L7mmH&#10;7EaXi6palh147jwwEQJ+3fbGYpP5pRQsfpMyiEh0U2BuMZ8+n7t0lps1rfeeulaxIQ36iiwMVRaD&#10;TlRbGik5ePWCyijmIYCMMwamBCkVE7kGrGZe/VHNQ0udyLWgOMFNMoX/R8vujg/uu0cZOhfqgFey&#10;674Cx1bRQ4Rc00l6k2rDbMkpS3eepBOnSBh+XKzmq2WFCjO0zVdXFd6RtKT1iHY+xM8CDEmXpvBw&#10;sPwe+5ND0OOXELN+nFhqUnT+qyDSaOzGkWryEQlHxsEZuUfOhAygFb9VWueH3+9utCcIxVTff9gu&#10;b4Z0nrlp+zokhk7QctRsUC+etUiE2t4LSRRPuuTy8jiLKSHKmLBx3ptaykWf59MaJ0TWMBMmZon1&#10;TdwDQVqVl9y9+IN/goq8DRO4+ldiPXhC5Mhg4wQ2yoL/G4HGqobIvf8oUi9N0msH/IxT5iHvYqJO&#10;XXw8/aTeDbMRcaruYJx+WueG97QX34S08AmHVKqYjBfy4YErk9Ub1jvt5NN39rr8hDa/AQAA//8D&#10;AFBLAwQUAAYACAAAACEAncp+xeMAAAAKAQAADwAAAGRycy9kb3ducmV2LnhtbEyPy07DMBBF90j8&#10;gzVI7KidVmmrEKciPBY81JbApjs3HpKIeBzFbhL+HncFq9Foju6cm24m07IBe9dYkhDNBDCk0uqG&#10;KgmfH083a2DOK9KqtYQSftDBJru8SFWi7UjvOBS+YiGEXKIk1N53CeeurNEoN7MdUrh92d4oH9a+&#10;4rpXYwg3LZ8LseRGNRQ+1KrD+xrL7+JkJOyKt+llfxgO0bh7fXzOH/J6tc2lvL6a7m6BeZz8Hwxn&#10;/aAOWXA62hNpx1oJ61jEAZUwj8M8A4tILIAdJcTLFfAs5f8rZL8AAAD//wMAUEsBAi0AFAAGAAgA&#10;AAAhALaDOJL+AAAA4QEAABMAAAAAAAAAAAAAAAAAAAAAAFtDb250ZW50X1R5cGVzXS54bWxQSwEC&#10;LQAUAAYACAAAACEAOP0h/9YAAACUAQAACwAAAAAAAAAAAAAAAAAvAQAAX3JlbHMvLnJlbHNQSwEC&#10;LQAUAAYACAAAACEAneoRsRsCAADMBAAADgAAAAAAAAAAAAAAAAAuAgAAZHJzL2Uyb0RvYy54bWxQ&#10;SwECLQAUAAYACAAAACEAncp+xeMAAAAKAQAADwAAAAAAAAAAAAAAAAB1BAAAZHJzL2Rvd25yZXYu&#10;eG1sUEsFBgAAAAAEAAQA8wAAAIUFAAAAAA==&#10;" fillcolor="#034d6c" strokecolor="#034d6c" strokeweight="2pt"/>
          </w:pict>
        </mc:Fallback>
      </mc:AlternateContent>
    </w:r>
  </w:p>
  <w:p w14:paraId="4BA0A4CB" w14:textId="77777777" w:rsidR="005E456E" w:rsidRDefault="00000000">
    <w:pPr>
      <w:pBdr>
        <w:top w:val="none" w:sz="0" w:space="0" w:color="000000"/>
        <w:left w:val="none" w:sz="0" w:space="0" w:color="000000"/>
        <w:bottom w:val="none" w:sz="0" w:space="0" w:color="000000"/>
        <w:right w:val="none" w:sz="0" w:space="0" w:color="000000"/>
        <w:between w:val="none" w:sz="0" w:space="0" w:color="000000"/>
      </w:pBdr>
      <w:ind w:right="2"/>
      <w:jc w:val="right"/>
      <w:rPr>
        <w:sz w:val="24"/>
      </w:rPr>
    </w:pPr>
    <w:r>
      <w:rPr>
        <w:b/>
        <w:color w:val="FFFFFF" w:themeColor="background1"/>
        <w:szCs w:val="20"/>
      </w:rPr>
      <w:fldChar w:fldCharType="begin"/>
    </w:r>
    <w:r>
      <w:rPr>
        <w:b/>
        <w:color w:val="FFFFFF" w:themeColor="background1"/>
        <w:szCs w:val="20"/>
      </w:rPr>
      <w:instrText>PAGE</w:instrText>
    </w:r>
    <w:r>
      <w:rPr>
        <w:b/>
        <w:color w:val="FFFFFF" w:themeColor="background1"/>
        <w:szCs w:val="20"/>
      </w:rPr>
      <w:fldChar w:fldCharType="separate"/>
    </w:r>
    <w:r>
      <w:rPr>
        <w:b/>
        <w:color w:val="FFFFFF" w:themeColor="background1"/>
        <w:szCs w:val="20"/>
      </w:rPr>
      <w:t>4</w:t>
    </w:r>
    <w:r>
      <w:rPr>
        <w:b/>
        <w:color w:val="FFFFFF" w:themeColor="background1"/>
        <w:szCs w:val="20"/>
      </w:rPr>
      <w:fldChar w:fldCharType="end"/>
    </w:r>
    <w:r>
      <w:rPr>
        <w:noProof/>
        <w:sz w:val="24"/>
      </w:rPr>
      <mc:AlternateContent>
        <mc:Choice Requires="wps">
          <w:drawing>
            <wp:anchor distT="0" distB="0" distL="0" distR="0" simplePos="0" relativeHeight="251658241" behindDoc="1" locked="0" layoutInCell="1" allowOverlap="1" wp14:anchorId="59039AB1" wp14:editId="7A525C67">
              <wp:simplePos x="0" y="0"/>
              <wp:positionH relativeFrom="column">
                <wp:posOffset>3683000</wp:posOffset>
              </wp:positionH>
              <wp:positionV relativeFrom="paragraph">
                <wp:posOffset>10147300</wp:posOffset>
              </wp:positionV>
              <wp:extent cx="173355" cy="179070"/>
              <wp:effectExtent l="0" t="0" r="0" b="0"/>
              <wp:wrapNone/>
              <wp:docPr id="10" name="Rechteck 5"/>
              <wp:cNvGraphicFramePr/>
              <a:graphic xmlns:a="http://schemas.openxmlformats.org/drawingml/2006/main">
                <a:graphicData uri="http://schemas.microsoft.com/office/word/2010/wordprocessingShape">
                  <wps:wsp>
                    <wps:cNvSpPr/>
                    <wps:spPr bwMode="auto">
                      <a:xfrm>
                        <a:off x="5268847" y="3699990"/>
                        <a:ext cx="154305" cy="160020"/>
                      </a:xfrm>
                      <a:prstGeom prst="rect">
                        <a:avLst/>
                      </a:prstGeom>
                      <a:noFill/>
                      <a:ln>
                        <a:noFill/>
                      </a:ln>
                    </wps:spPr>
                    <wps:txbx>
                      <w:txbxContent>
                        <w:p w14:paraId="30EF6493" w14:textId="77777777" w:rsidR="005E456E" w:rsidRDefault="00000000">
                          <w:pPr>
                            <w:spacing w:before="20"/>
                            <w:ind w:left="60" w:firstLine="120"/>
                          </w:pPr>
                          <w:r>
                            <w:rPr>
                              <w:rFonts w:eastAsia="Raleway" w:cs="Raleway"/>
                              <w:b/>
                              <w:color w:val="231F20"/>
                              <w:sz w:val="18"/>
                            </w:rPr>
                            <w:t xml:space="preserve"> PAGE 4</w:t>
                          </w:r>
                        </w:p>
                      </w:txbxContent>
                    </wps:txbx>
                    <wps:bodyPr spcFirstLastPara="1" wrap="square" lIns="0" tIns="0" rIns="0" bIns="0" anchor="t" anchorCtr="0">
                      <a:noAutofit/>
                    </wps:bodyPr>
                  </wps:wsp>
                </a:graphicData>
              </a:graphic>
            </wp:anchor>
          </w:drawing>
        </mc:Choice>
        <mc:Fallback>
          <w:pict>
            <v:rect w14:anchorId="59039AB1" id="Rechteck 5" o:spid="_x0000_s1084" style="position:absolute;left:0;text-align:left;margin-left:290pt;margin-top:799pt;width:13.65pt;height:14.1pt;z-index:-251658239;visibility:visible;mso-wrap-style:square;mso-wrap-distance-left:0;mso-wrap-distance-top:0;mso-wrap-distance-right:0;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RMwuwEAAFcDAAAOAAAAZHJzL2Uyb0RvYy54bWysU9tu2zAMfR+wfxD0vthOmywzohTDigwD&#10;urVAtw+QZSkWYIuaqMTO34+W7e72NswPBEUSh+eQ9P5u6Fp20QEtOMGLVc6Zdgpq606Cf/t6fLPj&#10;DKN0tWzBacGvGvnd4fWrfe9LvYYG2loHRiAOy94L3sToyyxD1ehO4gq8dpQ0EDoZ6RlOWR1kT+hd&#10;m63zfJv1EGofQGlEit5PSX5I+MZoFR+NQR1ZKzhxi8mGZKvRZoe9LE9B+saqmYb8BxadtI6avkDd&#10;yyjZOdi/oDqrAiCYuFLQZWCMVTppIDVF/oea50Z6nbTQcNC/jAn/H6z6cnn2T4HG0HsskVxW9Z+h&#10;plXJc4SkaTChG7URWzYIvllvd7vbt5xdBb/ZvqNvHqMeIlNUUGxub/INZ4oKim2er1M+k+UC5APG&#10;jxo6NjqCB9pSaiQvDxiJCpUuJWNfB0fbtmlTrfstQIVjJFu4TyriUA2zoArqK0lCr46Wej1IjE8y&#10;0IYLznrauuD4/SyD5qz95Gis44ksTlicanGkUw3Q8UTOJvdDTKc0cXpP8zI28R/5TK1ncrS9JGu+&#10;tPE8fn2nqp//w+EHAAAA//8DAFBLAwQUAAYACAAAACEArkPayOMAAAANAQAADwAAAGRycy9kb3du&#10;cmV2LnhtbEyPS0/DMBCE70j8B2uRuFGboIYkxKkqHirH0iK1vbnxkkT4EcVuE/j1LCe47e6MZr8p&#10;F5M17IxD6LyTcDsTwNDVXneukfC+fbnJgIWonFbGO5TwhQEW1eVFqQrtR/eG501sGIW4UCgJbYx9&#10;wXmoW7QqzHyPjrQPP1gVaR0argc1Urg1PBEi5VZ1jj60qsfHFuvPzclKWGX9cv/qv8fGPB9Wu/Uu&#10;f9rmUcrrq2n5ACziFP/M8ItP6FAR09GfnA7MSJhngrpEEuZ5RhNZUnF/B+xIpzRJE+BVyf+3qH4A&#10;AAD//wMAUEsBAi0AFAAGAAgAAAAhALaDOJL+AAAA4QEAABMAAAAAAAAAAAAAAAAAAAAAAFtDb250&#10;ZW50X1R5cGVzXS54bWxQSwECLQAUAAYACAAAACEAOP0h/9YAAACUAQAACwAAAAAAAAAAAAAAAAAv&#10;AQAAX3JlbHMvLnJlbHNQSwECLQAUAAYACAAAACEAvw0TMLsBAABXAwAADgAAAAAAAAAAAAAAAAAu&#10;AgAAZHJzL2Uyb0RvYy54bWxQSwECLQAUAAYACAAAACEArkPayOMAAAANAQAADwAAAAAAAAAAAAAA&#10;AAAVBAAAZHJzL2Rvd25yZXYueG1sUEsFBgAAAAAEAAQA8wAAACUFAAAAAA==&#10;" filled="f" stroked="f">
              <v:textbox inset="0,0,0,0">
                <w:txbxContent>
                  <w:p w14:paraId="30EF6493" w14:textId="77777777" w:rsidR="005E456E" w:rsidRDefault="00000000">
                    <w:pPr>
                      <w:spacing w:before="20"/>
                      <w:ind w:left="60" w:firstLine="120"/>
                    </w:pPr>
                    <w:r>
                      <w:rPr>
                        <w:rFonts w:eastAsia="Raleway" w:cs="Raleway"/>
                        <w:b/>
                        <w:color w:val="231F20"/>
                        <w:sz w:val="18"/>
                      </w:rPr>
                      <w:t xml:space="preserve"> PAGE 4</w:t>
                    </w:r>
                  </w:p>
                </w:txbxContent>
              </v:textbox>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D8F435" w14:textId="77777777" w:rsidR="008569A7" w:rsidRDefault="008569A7">
      <w:r>
        <w:separator/>
      </w:r>
    </w:p>
  </w:footnote>
  <w:footnote w:type="continuationSeparator" w:id="0">
    <w:p w14:paraId="242FBB88" w14:textId="77777777" w:rsidR="008569A7" w:rsidRDefault="008569A7">
      <w:r>
        <w:continuationSeparator/>
      </w:r>
    </w:p>
  </w:footnote>
  <w:footnote w:type="continuationNotice" w:id="1">
    <w:p w14:paraId="0B46602E" w14:textId="77777777" w:rsidR="008569A7" w:rsidRDefault="008569A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773C7F" w14:textId="77777777" w:rsidR="005E456E" w:rsidRDefault="00000000">
    <w:pPr>
      <w:pBdr>
        <w:top w:val="none" w:sz="0" w:space="0" w:color="000000"/>
        <w:left w:val="none" w:sz="0" w:space="0" w:color="000000"/>
        <w:bottom w:val="none" w:sz="0" w:space="0" w:color="000000"/>
        <w:right w:val="none" w:sz="0" w:space="0" w:color="000000"/>
        <w:between w:val="none" w:sz="0" w:space="0" w:color="000000"/>
      </w:pBdr>
      <w:spacing w:line="14" w:lineRule="auto"/>
      <w:rPr>
        <w:rFonts w:ascii="Arimo" w:eastAsia="Arimo" w:hAnsi="Arimo" w:cs="Arimo"/>
        <w:color w:val="000000"/>
        <w:sz w:val="20"/>
        <w:szCs w:val="20"/>
      </w:rPr>
    </w:pPr>
    <w:r>
      <w:rPr>
        <w:rFonts w:ascii="Arimo" w:eastAsia="Arimo" w:hAnsi="Arimo" w:cs="Arimo"/>
        <w:noProof/>
        <w:color w:val="000000"/>
        <w:sz w:val="18"/>
        <w:szCs w:val="18"/>
      </w:rPr>
      <w:drawing>
        <wp:anchor distT="0" distB="0" distL="0" distR="0" simplePos="0" relativeHeight="251658240" behindDoc="1" locked="0" layoutInCell="1" allowOverlap="1" wp14:anchorId="2E47DECC" wp14:editId="163AF361">
          <wp:simplePos x="0" y="0"/>
          <wp:positionH relativeFrom="page">
            <wp:posOffset>2957715</wp:posOffset>
          </wp:positionH>
          <wp:positionV relativeFrom="page">
            <wp:posOffset>505281</wp:posOffset>
          </wp:positionV>
          <wp:extent cx="1644573" cy="771436"/>
          <wp:effectExtent l="0" t="0" r="0" b="0"/>
          <wp:wrapNone/>
          <wp:docPr id="52" name="image1.jpg"/>
          <wp:cNvGraphicFramePr/>
          <a:graphic xmlns:a="http://schemas.openxmlformats.org/drawingml/2006/main">
            <a:graphicData uri="http://schemas.openxmlformats.org/drawingml/2006/picture">
              <pic:pic xmlns:pic="http://schemas.openxmlformats.org/drawingml/2006/picture">
                <pic:nvPicPr>
                  <pic:cNvPr id="0" name="image1.jpg"/>
                  <pic:cNvPicPr/>
                </pic:nvPicPr>
                <pic:blipFill rotWithShape="1">
                  <a:blip r:embed="rId1"/>
                  <a:stretch/>
                </pic:blipFill>
                <pic:spPr bwMode="auto">
                  <a:xfrm>
                    <a:off x="0" y="0"/>
                    <a:ext cx="1644573" cy="771436"/>
                  </a:xfrm>
                  <a:prstGeom prst="rect">
                    <a:avLst/>
                  </a:prstGeom>
                  <a:ln/>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C1B2B4"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line="14" w:lineRule="auto"/>
      <w:rPr>
        <w:rFonts w:ascii="Arimo" w:eastAsia="Arimo" w:hAnsi="Arimo" w:cs="Arimo"/>
        <w:color w:val="000000"/>
        <w:sz w:val="2"/>
        <w:szCs w:val="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22D798"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line="14" w:lineRule="auto"/>
      <w:rPr>
        <w:rFonts w:ascii="Arimo" w:eastAsia="Arimo" w:hAnsi="Arimo" w:cs="Arimo"/>
        <w:color w:val="000000"/>
        <w:sz w:val="15"/>
        <w:szCs w:val="15"/>
      </w:rPr>
    </w:pPr>
  </w:p>
  <w:p w14:paraId="7CB5BD8E" w14:textId="77777777" w:rsidR="005E456E" w:rsidRDefault="00000000">
    <w:pPr>
      <w:pBdr>
        <w:top w:val="none" w:sz="0" w:space="0" w:color="000000"/>
        <w:left w:val="none" w:sz="0" w:space="0" w:color="000000"/>
        <w:bottom w:val="none" w:sz="0" w:space="0" w:color="000000"/>
        <w:right w:val="none" w:sz="0" w:space="0" w:color="000000"/>
        <w:between w:val="none" w:sz="0" w:space="0" w:color="000000"/>
      </w:pBdr>
      <w:spacing w:line="14" w:lineRule="auto"/>
      <w:rPr>
        <w:rFonts w:ascii="Arimo" w:eastAsia="Arimo" w:hAnsi="Arimo" w:cs="Arimo"/>
        <w:color w:val="000000"/>
        <w:sz w:val="15"/>
        <w:szCs w:val="15"/>
      </w:rPr>
    </w:pPr>
    <w:r>
      <w:rPr>
        <w:rFonts w:ascii="Arimo" w:eastAsia="Arimo" w:hAnsi="Arimo" w:cs="Arimo"/>
        <w:noProof/>
        <w:color w:val="000000"/>
        <w:sz w:val="18"/>
        <w:szCs w:val="18"/>
      </w:rPr>
      <w:drawing>
        <wp:anchor distT="0" distB="0" distL="0" distR="0" simplePos="0" relativeHeight="251658244" behindDoc="1" locked="0" layoutInCell="1" allowOverlap="1" wp14:anchorId="44AFCF08" wp14:editId="27A64A3D">
          <wp:simplePos x="0" y="0"/>
          <wp:positionH relativeFrom="page">
            <wp:align>center</wp:align>
          </wp:positionH>
          <wp:positionV relativeFrom="page">
            <wp:posOffset>269875</wp:posOffset>
          </wp:positionV>
          <wp:extent cx="1645200" cy="770400"/>
          <wp:effectExtent l="0" t="0" r="6350" b="4445"/>
          <wp:wrapNone/>
          <wp:docPr id="53" name="image1.jpg"/>
          <wp:cNvGraphicFramePr/>
          <a:graphic xmlns:a="http://schemas.openxmlformats.org/drawingml/2006/main">
            <a:graphicData uri="http://schemas.openxmlformats.org/drawingml/2006/picture">
              <pic:pic xmlns:pic="http://schemas.openxmlformats.org/drawingml/2006/picture">
                <pic:nvPicPr>
                  <pic:cNvPr id="0" name="image1.jpg"/>
                  <pic:cNvPicPr/>
                </pic:nvPicPr>
                <pic:blipFill rotWithShape="1">
                  <a:blip r:embed="rId1"/>
                  <a:stretch/>
                </pic:blipFill>
                <pic:spPr bwMode="auto">
                  <a:xfrm>
                    <a:off x="0" y="0"/>
                    <a:ext cx="1645200" cy="770400"/>
                  </a:xfrm>
                  <a:prstGeom prst="rect">
                    <a:avLst/>
                  </a:prstGeom>
                  <a:ln/>
                </pic:spPr>
              </pic:pic>
            </a:graphicData>
          </a:graphic>
          <wp14:sizeRelH relativeFrom="margin">
            <wp14:pctWidth>0</wp14:pctWidth>
          </wp14:sizeRelH>
          <wp14:sizeRelV relativeFrom="margin">
            <wp14:pctHeight>0</wp14:pctHeight>
          </wp14:sizeRelV>
        </wp:anchor>
      </w:drawing>
    </w:r>
  </w:p>
  <w:p w14:paraId="6335DA88" w14:textId="77777777" w:rsidR="005E456E" w:rsidRDefault="005E456E">
    <w:pPr>
      <w:pStyle w:val="En-tt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FEA3B1"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line="14" w:lineRule="auto"/>
      <w:rPr>
        <w:rFonts w:ascii="Arimo" w:eastAsia="Arimo" w:hAnsi="Arimo" w:cs="Arimo"/>
        <w:color w:val="000000"/>
        <w:sz w:val="2"/>
        <w:szCs w:val="2"/>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7DED6E" w14:textId="77777777" w:rsidR="005E456E" w:rsidRDefault="00000000" w:rsidP="004909D3">
    <w:pPr>
      <w:pBdr>
        <w:top w:val="none" w:sz="0" w:space="0" w:color="000000"/>
        <w:left w:val="none" w:sz="0" w:space="0" w:color="000000"/>
        <w:bottom w:val="none" w:sz="0" w:space="0" w:color="000000"/>
        <w:right w:val="none" w:sz="0" w:space="0" w:color="000000"/>
        <w:between w:val="none" w:sz="0" w:space="0" w:color="000000"/>
      </w:pBdr>
      <w:spacing w:line="14" w:lineRule="auto"/>
    </w:pPr>
    <w:r>
      <w:rPr>
        <w:rFonts w:ascii="Arimo" w:eastAsia="Arimo" w:hAnsi="Arimo" w:cs="Arimo"/>
        <w:noProof/>
        <w:color w:val="000000"/>
        <w:sz w:val="18"/>
        <w:szCs w:val="18"/>
      </w:rPr>
      <w:drawing>
        <wp:anchor distT="0" distB="0" distL="0" distR="0" simplePos="0" relativeHeight="251662340" behindDoc="1" locked="0" layoutInCell="1" allowOverlap="1" wp14:anchorId="317AC1F4" wp14:editId="4D6F8588">
          <wp:simplePos x="0" y="0"/>
          <wp:positionH relativeFrom="page">
            <wp:align>center</wp:align>
          </wp:positionH>
          <wp:positionV relativeFrom="page">
            <wp:posOffset>269875</wp:posOffset>
          </wp:positionV>
          <wp:extent cx="1645200" cy="770400"/>
          <wp:effectExtent l="0" t="0" r="6350" b="4445"/>
          <wp:wrapNone/>
          <wp:docPr id="54" name="image1.jpg"/>
          <wp:cNvGraphicFramePr/>
          <a:graphic xmlns:a="http://schemas.openxmlformats.org/drawingml/2006/main">
            <a:graphicData uri="http://schemas.openxmlformats.org/drawingml/2006/picture">
              <pic:pic xmlns:pic="http://schemas.openxmlformats.org/drawingml/2006/picture">
                <pic:nvPicPr>
                  <pic:cNvPr id="0" name="image1.jpg"/>
                  <pic:cNvPicPr/>
                </pic:nvPicPr>
                <pic:blipFill rotWithShape="1">
                  <a:blip r:embed="rId1"/>
                  <a:stretch/>
                </pic:blipFill>
                <pic:spPr bwMode="auto">
                  <a:xfrm>
                    <a:off x="0" y="0"/>
                    <a:ext cx="1645200" cy="770400"/>
                  </a:xfrm>
                  <a:prstGeom prst="rect">
                    <a:avLst/>
                  </a:prstGeom>
                  <a:ln/>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6743EA" w14:textId="77777777" w:rsidR="00756775" w:rsidRDefault="00756775">
    <w:pPr>
      <w:pBdr>
        <w:top w:val="none" w:sz="0" w:space="0" w:color="000000"/>
        <w:left w:val="none" w:sz="0" w:space="0" w:color="000000"/>
        <w:bottom w:val="none" w:sz="0" w:space="0" w:color="000000"/>
        <w:right w:val="none" w:sz="0" w:space="0" w:color="000000"/>
        <w:between w:val="none" w:sz="0" w:space="0" w:color="000000"/>
      </w:pBdr>
      <w:spacing w:line="14" w:lineRule="auto"/>
      <w:rPr>
        <w:rFonts w:ascii="Arimo" w:eastAsia="Arimo" w:hAnsi="Arimo" w:cs="Arimo"/>
        <w:color w:val="000000"/>
        <w:sz w:val="2"/>
        <w:szCs w:val="2"/>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B4635A" w14:textId="77777777" w:rsidR="005E456E" w:rsidRDefault="001076AC" w:rsidP="004909D3">
    <w:pPr>
      <w:pBdr>
        <w:top w:val="none" w:sz="0" w:space="0" w:color="000000"/>
        <w:left w:val="none" w:sz="0" w:space="0" w:color="000000"/>
        <w:bottom w:val="none" w:sz="0" w:space="17" w:color="000000"/>
        <w:right w:val="none" w:sz="0" w:space="0" w:color="000000"/>
        <w:between w:val="none" w:sz="0" w:space="0" w:color="000000"/>
      </w:pBdr>
    </w:pPr>
    <w:r>
      <w:rPr>
        <w:rFonts w:ascii="Arimo" w:eastAsia="Arimo" w:hAnsi="Arimo" w:cs="Arimo"/>
        <w:noProof/>
        <w:color w:val="000000"/>
        <w:sz w:val="18"/>
        <w:szCs w:val="18"/>
      </w:rPr>
      <w:drawing>
        <wp:anchor distT="0" distB="0" distL="0" distR="0" simplePos="0" relativeHeight="251660292" behindDoc="1" locked="0" layoutInCell="1" allowOverlap="1" wp14:anchorId="4A628EB8" wp14:editId="4209FA4A">
          <wp:simplePos x="0" y="0"/>
          <wp:positionH relativeFrom="page">
            <wp:align>center</wp:align>
          </wp:positionH>
          <wp:positionV relativeFrom="page">
            <wp:posOffset>269875</wp:posOffset>
          </wp:positionV>
          <wp:extent cx="1382400" cy="648000"/>
          <wp:effectExtent l="0" t="0" r="1905" b="0"/>
          <wp:wrapNone/>
          <wp:docPr id="55" name="image1.jpg"/>
          <wp:cNvGraphicFramePr/>
          <a:graphic xmlns:a="http://schemas.openxmlformats.org/drawingml/2006/main">
            <a:graphicData uri="http://schemas.openxmlformats.org/drawingml/2006/picture">
              <pic:pic xmlns:pic="http://schemas.openxmlformats.org/drawingml/2006/picture">
                <pic:nvPicPr>
                  <pic:cNvPr id="0" name="image1.jpg"/>
                  <pic:cNvPicPr/>
                </pic:nvPicPr>
                <pic:blipFill rotWithShape="1">
                  <a:blip r:embed="rId1"/>
                  <a:stretch/>
                </pic:blipFill>
                <pic:spPr bwMode="auto">
                  <a:xfrm>
                    <a:off x="0" y="0"/>
                    <a:ext cx="1382400" cy="648000"/>
                  </a:xfrm>
                  <a:prstGeom prst="rect">
                    <a:avLst/>
                  </a:prstGeom>
                  <a:ln/>
                </pic:spPr>
              </pic:pic>
            </a:graphicData>
          </a:graphic>
          <wp14:sizeRelH relativeFrom="margin">
            <wp14:pctWidth>0</wp14:pctWidth>
          </wp14:sizeRelH>
          <wp14:sizeRelV relativeFrom="margin">
            <wp14:pctHeight>0</wp14:pctHeight>
          </wp14:sizeRelV>
        </wp:anchor>
      </w:drawing>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6821D0"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line="14" w:lineRule="auto"/>
      <w:rPr>
        <w:rFonts w:ascii="Arimo" w:eastAsia="Arimo" w:hAnsi="Arimo" w:cs="Arimo"/>
        <w:color w:val="000000"/>
        <w:sz w:val="2"/>
        <w:szCs w:val="2"/>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669398" w14:textId="77777777" w:rsidR="005E456E" w:rsidRDefault="005E456E">
    <w:pPr>
      <w:pBdr>
        <w:top w:val="none" w:sz="0" w:space="0" w:color="000000"/>
        <w:left w:val="none" w:sz="0" w:space="0" w:color="000000"/>
        <w:bottom w:val="none" w:sz="0" w:space="0" w:color="000000"/>
        <w:right w:val="none" w:sz="0" w:space="0" w:color="000000"/>
        <w:between w:val="none" w:sz="0" w:space="0" w:color="000000"/>
      </w:pBdr>
      <w:spacing w:line="14" w:lineRule="auto"/>
      <w:rPr>
        <w:rFonts w:ascii="Arimo" w:eastAsia="Arimo" w:hAnsi="Arimo" w:cs="Arimo"/>
        <w:color w:val="000000"/>
        <w:sz w:val="2"/>
        <w:szCs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636DF2"/>
    <w:multiLevelType w:val="multilevel"/>
    <w:tmpl w:val="06D8E56E"/>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 w15:restartNumberingAfterBreak="0">
    <w:nsid w:val="10316A3C"/>
    <w:multiLevelType w:val="multilevel"/>
    <w:tmpl w:val="32B25B3C"/>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 w15:restartNumberingAfterBreak="0">
    <w:nsid w:val="1EC52F44"/>
    <w:multiLevelType w:val="multilevel"/>
    <w:tmpl w:val="BEB22386"/>
    <w:lvl w:ilvl="0">
      <w:start w:val="1"/>
      <w:numFmt w:val="bullet"/>
      <w:lvlText w:val="-"/>
      <w:lvlJc w:val="left"/>
      <w:pPr>
        <w:ind w:left="720" w:hanging="360"/>
      </w:pPr>
      <w:rPr>
        <w:rFonts w:ascii="Calibri Light" w:eastAsia="Times New Roman" w:hAnsi="Calibri Light" w:cs="Calibri Light"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 w15:restartNumberingAfterBreak="0">
    <w:nsid w:val="24737FE4"/>
    <w:multiLevelType w:val="multilevel"/>
    <w:tmpl w:val="DBE2E7FE"/>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 w15:restartNumberingAfterBreak="0">
    <w:nsid w:val="265679BD"/>
    <w:multiLevelType w:val="multilevel"/>
    <w:tmpl w:val="086466F2"/>
    <w:lvl w:ilvl="0">
      <w:start w:val="1"/>
      <w:numFmt w:val="decimal"/>
      <w:lvlText w:val="%1."/>
      <w:lvlJc w:val="left"/>
      <w:pPr>
        <w:ind w:left="720" w:hanging="360"/>
      </w:pPr>
      <w:rPr>
        <w:rFonts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2E2157B6"/>
    <w:multiLevelType w:val="multilevel"/>
    <w:tmpl w:val="D7E0669E"/>
    <w:lvl w:ilvl="0">
      <w:start w:val="1"/>
      <w:numFmt w:val="bullet"/>
      <w:lvlText w:val="•"/>
      <w:lvlJc w:val="left"/>
      <w:pPr>
        <w:ind w:left="610" w:hanging="360"/>
      </w:pPr>
      <w:rPr>
        <w:rFonts w:ascii="Raleway Light" w:eastAsia="Raleway Light" w:hAnsi="Raleway Light" w:cs="Raleway Light"/>
        <w:b w:val="0"/>
        <w:i w:val="0"/>
        <w:color w:val="231F20"/>
        <w:sz w:val="18"/>
        <w:szCs w:val="18"/>
      </w:rPr>
    </w:lvl>
    <w:lvl w:ilvl="1">
      <w:start w:val="1"/>
      <w:numFmt w:val="bullet"/>
      <w:lvlText w:val="•"/>
      <w:lvlJc w:val="left"/>
      <w:pPr>
        <w:ind w:left="907" w:hanging="360"/>
      </w:pPr>
    </w:lvl>
    <w:lvl w:ilvl="2">
      <w:start w:val="1"/>
      <w:numFmt w:val="bullet"/>
      <w:lvlText w:val="•"/>
      <w:lvlJc w:val="left"/>
      <w:pPr>
        <w:ind w:left="1195" w:hanging="360"/>
      </w:pPr>
    </w:lvl>
    <w:lvl w:ilvl="3">
      <w:start w:val="1"/>
      <w:numFmt w:val="bullet"/>
      <w:lvlText w:val="•"/>
      <w:lvlJc w:val="left"/>
      <w:pPr>
        <w:ind w:left="1482" w:hanging="360"/>
      </w:pPr>
    </w:lvl>
    <w:lvl w:ilvl="4">
      <w:start w:val="1"/>
      <w:numFmt w:val="bullet"/>
      <w:lvlText w:val="•"/>
      <w:lvlJc w:val="left"/>
      <w:pPr>
        <w:ind w:left="1770" w:hanging="360"/>
      </w:pPr>
    </w:lvl>
    <w:lvl w:ilvl="5">
      <w:start w:val="1"/>
      <w:numFmt w:val="bullet"/>
      <w:lvlText w:val="•"/>
      <w:lvlJc w:val="left"/>
      <w:pPr>
        <w:ind w:left="2057" w:hanging="360"/>
      </w:pPr>
    </w:lvl>
    <w:lvl w:ilvl="6">
      <w:start w:val="1"/>
      <w:numFmt w:val="bullet"/>
      <w:lvlText w:val="•"/>
      <w:lvlJc w:val="left"/>
      <w:pPr>
        <w:ind w:left="2345" w:hanging="360"/>
      </w:pPr>
    </w:lvl>
    <w:lvl w:ilvl="7">
      <w:start w:val="1"/>
      <w:numFmt w:val="bullet"/>
      <w:lvlText w:val="•"/>
      <w:lvlJc w:val="left"/>
      <w:pPr>
        <w:ind w:left="2632" w:hanging="360"/>
      </w:pPr>
    </w:lvl>
    <w:lvl w:ilvl="8">
      <w:start w:val="1"/>
      <w:numFmt w:val="bullet"/>
      <w:lvlText w:val="•"/>
      <w:lvlJc w:val="left"/>
      <w:pPr>
        <w:ind w:left="2920" w:hanging="360"/>
      </w:pPr>
    </w:lvl>
  </w:abstractNum>
  <w:abstractNum w:abstractNumId="6" w15:restartNumberingAfterBreak="0">
    <w:nsid w:val="37BD1A69"/>
    <w:multiLevelType w:val="multilevel"/>
    <w:tmpl w:val="0C300B8C"/>
    <w:lvl w:ilvl="0">
      <w:start w:val="1"/>
      <w:numFmt w:val="bullet"/>
      <w:lvlText w:val="-"/>
      <w:lvlJc w:val="left"/>
      <w:pPr>
        <w:tabs>
          <w:tab w:val="num" w:pos="720"/>
        </w:tabs>
        <w:ind w:left="720" w:hanging="360"/>
      </w:pPr>
      <w:rPr>
        <w:rFonts w:ascii="Raleway" w:hAnsi="Raleway" w:hint="default"/>
      </w:rPr>
    </w:lvl>
    <w:lvl w:ilvl="1">
      <w:start w:val="1"/>
      <w:numFmt w:val="bullet"/>
      <w:lvlText w:val="-"/>
      <w:lvlJc w:val="left"/>
      <w:pPr>
        <w:tabs>
          <w:tab w:val="num" w:pos="1440"/>
        </w:tabs>
        <w:ind w:left="1440" w:hanging="360"/>
      </w:pPr>
      <w:rPr>
        <w:rFonts w:ascii="Raleway" w:hAnsi="Raleway" w:hint="default"/>
      </w:rPr>
    </w:lvl>
    <w:lvl w:ilvl="2">
      <w:start w:val="1"/>
      <w:numFmt w:val="bullet"/>
      <w:lvlText w:val="-"/>
      <w:lvlJc w:val="left"/>
      <w:pPr>
        <w:tabs>
          <w:tab w:val="num" w:pos="2160"/>
        </w:tabs>
        <w:ind w:left="2160" w:hanging="360"/>
      </w:pPr>
      <w:rPr>
        <w:rFonts w:ascii="Raleway" w:hAnsi="Raleway" w:hint="default"/>
      </w:rPr>
    </w:lvl>
    <w:lvl w:ilvl="3">
      <w:start w:val="1"/>
      <w:numFmt w:val="bullet"/>
      <w:lvlText w:val="-"/>
      <w:lvlJc w:val="left"/>
      <w:pPr>
        <w:tabs>
          <w:tab w:val="num" w:pos="2880"/>
        </w:tabs>
        <w:ind w:left="2880" w:hanging="360"/>
      </w:pPr>
      <w:rPr>
        <w:rFonts w:ascii="Raleway" w:hAnsi="Raleway" w:hint="default"/>
      </w:rPr>
    </w:lvl>
    <w:lvl w:ilvl="4">
      <w:start w:val="1"/>
      <w:numFmt w:val="bullet"/>
      <w:lvlText w:val="-"/>
      <w:lvlJc w:val="left"/>
      <w:pPr>
        <w:tabs>
          <w:tab w:val="num" w:pos="3600"/>
        </w:tabs>
        <w:ind w:left="3600" w:hanging="360"/>
      </w:pPr>
      <w:rPr>
        <w:rFonts w:ascii="Raleway" w:hAnsi="Raleway" w:hint="default"/>
      </w:rPr>
    </w:lvl>
    <w:lvl w:ilvl="5">
      <w:start w:val="1"/>
      <w:numFmt w:val="bullet"/>
      <w:lvlText w:val="-"/>
      <w:lvlJc w:val="left"/>
      <w:pPr>
        <w:tabs>
          <w:tab w:val="num" w:pos="4320"/>
        </w:tabs>
        <w:ind w:left="4320" w:hanging="360"/>
      </w:pPr>
      <w:rPr>
        <w:rFonts w:ascii="Raleway" w:hAnsi="Raleway" w:hint="default"/>
      </w:rPr>
    </w:lvl>
    <w:lvl w:ilvl="6">
      <w:start w:val="1"/>
      <w:numFmt w:val="bullet"/>
      <w:lvlText w:val="-"/>
      <w:lvlJc w:val="left"/>
      <w:pPr>
        <w:tabs>
          <w:tab w:val="num" w:pos="5040"/>
        </w:tabs>
        <w:ind w:left="5040" w:hanging="360"/>
      </w:pPr>
      <w:rPr>
        <w:rFonts w:ascii="Raleway" w:hAnsi="Raleway" w:hint="default"/>
      </w:rPr>
    </w:lvl>
    <w:lvl w:ilvl="7">
      <w:start w:val="1"/>
      <w:numFmt w:val="bullet"/>
      <w:lvlText w:val="-"/>
      <w:lvlJc w:val="left"/>
      <w:pPr>
        <w:tabs>
          <w:tab w:val="num" w:pos="5760"/>
        </w:tabs>
        <w:ind w:left="5760" w:hanging="360"/>
      </w:pPr>
      <w:rPr>
        <w:rFonts w:ascii="Raleway" w:hAnsi="Raleway" w:hint="default"/>
      </w:rPr>
    </w:lvl>
    <w:lvl w:ilvl="8">
      <w:start w:val="1"/>
      <w:numFmt w:val="bullet"/>
      <w:lvlText w:val="-"/>
      <w:lvlJc w:val="left"/>
      <w:pPr>
        <w:tabs>
          <w:tab w:val="num" w:pos="6480"/>
        </w:tabs>
        <w:ind w:left="6480" w:hanging="360"/>
      </w:pPr>
      <w:rPr>
        <w:rFonts w:ascii="Raleway" w:hAnsi="Raleway" w:hint="default"/>
      </w:rPr>
    </w:lvl>
  </w:abstractNum>
  <w:abstractNum w:abstractNumId="7" w15:restartNumberingAfterBreak="0">
    <w:nsid w:val="3F7778F9"/>
    <w:multiLevelType w:val="multilevel"/>
    <w:tmpl w:val="DD78BD8E"/>
    <w:lvl w:ilvl="0">
      <w:start w:val="2"/>
      <w:numFmt w:val="bullet"/>
      <w:lvlText w:val="à"/>
      <w:lvlJc w:val="left"/>
      <w:pPr>
        <w:ind w:left="720" w:hanging="360"/>
      </w:pPr>
      <w:rPr>
        <w:rFonts w:ascii="Wingdings" w:eastAsiaTheme="minorHAnsi" w:hAnsi="Wingdings" w:cstheme="minorBidi" w:hint="default"/>
        <w:b w:val="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8" w15:restartNumberingAfterBreak="0">
    <w:nsid w:val="50DA0A36"/>
    <w:multiLevelType w:val="multilevel"/>
    <w:tmpl w:val="5D504ADA"/>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9" w15:restartNumberingAfterBreak="0">
    <w:nsid w:val="54575204"/>
    <w:multiLevelType w:val="multilevel"/>
    <w:tmpl w:val="94087966"/>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0" w15:restartNumberingAfterBreak="0">
    <w:nsid w:val="5E467D9E"/>
    <w:multiLevelType w:val="hybridMultilevel"/>
    <w:tmpl w:val="F80204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688D29A1"/>
    <w:multiLevelType w:val="multilevel"/>
    <w:tmpl w:val="548AA708"/>
    <w:lvl w:ilvl="0">
      <w:start w:val="1"/>
      <w:numFmt w:val="bullet"/>
      <w:lvlText w:val="•"/>
      <w:lvlJc w:val="left"/>
      <w:pPr>
        <w:ind w:left="2137" w:hanging="720"/>
      </w:pPr>
      <w:rPr>
        <w:rFonts w:ascii="Arimo" w:eastAsia="Arimo" w:hAnsi="Arimo" w:cs="Arimo"/>
        <w:b w:val="0"/>
        <w:i w:val="0"/>
        <w:color w:val="414042"/>
        <w:sz w:val="18"/>
        <w:szCs w:val="18"/>
      </w:rPr>
    </w:lvl>
    <w:lvl w:ilvl="1">
      <w:start w:val="1"/>
      <w:numFmt w:val="bullet"/>
      <w:lvlText w:val="•"/>
      <w:lvlJc w:val="left"/>
      <w:pPr>
        <w:ind w:left="3056" w:hanging="720"/>
      </w:pPr>
    </w:lvl>
    <w:lvl w:ilvl="2">
      <w:start w:val="1"/>
      <w:numFmt w:val="bullet"/>
      <w:lvlText w:val="•"/>
      <w:lvlJc w:val="left"/>
      <w:pPr>
        <w:ind w:left="3973" w:hanging="720"/>
      </w:pPr>
    </w:lvl>
    <w:lvl w:ilvl="3">
      <w:start w:val="1"/>
      <w:numFmt w:val="bullet"/>
      <w:lvlText w:val="•"/>
      <w:lvlJc w:val="left"/>
      <w:pPr>
        <w:ind w:left="4889" w:hanging="720"/>
      </w:pPr>
    </w:lvl>
    <w:lvl w:ilvl="4">
      <w:start w:val="1"/>
      <w:numFmt w:val="bullet"/>
      <w:lvlText w:val="•"/>
      <w:lvlJc w:val="left"/>
      <w:pPr>
        <w:ind w:left="5806" w:hanging="720"/>
      </w:pPr>
    </w:lvl>
    <w:lvl w:ilvl="5">
      <w:start w:val="1"/>
      <w:numFmt w:val="bullet"/>
      <w:lvlText w:val="•"/>
      <w:lvlJc w:val="left"/>
      <w:pPr>
        <w:ind w:left="6722" w:hanging="720"/>
      </w:pPr>
    </w:lvl>
    <w:lvl w:ilvl="6">
      <w:start w:val="1"/>
      <w:numFmt w:val="bullet"/>
      <w:lvlText w:val="•"/>
      <w:lvlJc w:val="left"/>
      <w:pPr>
        <w:ind w:left="7639" w:hanging="720"/>
      </w:pPr>
    </w:lvl>
    <w:lvl w:ilvl="7">
      <w:start w:val="1"/>
      <w:numFmt w:val="bullet"/>
      <w:lvlText w:val="•"/>
      <w:lvlJc w:val="left"/>
      <w:pPr>
        <w:ind w:left="8555" w:hanging="720"/>
      </w:pPr>
    </w:lvl>
    <w:lvl w:ilvl="8">
      <w:start w:val="1"/>
      <w:numFmt w:val="bullet"/>
      <w:lvlText w:val="•"/>
      <w:lvlJc w:val="left"/>
      <w:pPr>
        <w:ind w:left="9472" w:hanging="720"/>
      </w:pPr>
    </w:lvl>
  </w:abstractNum>
  <w:abstractNum w:abstractNumId="12" w15:restartNumberingAfterBreak="0">
    <w:nsid w:val="6F4E43C5"/>
    <w:multiLevelType w:val="multilevel"/>
    <w:tmpl w:val="31B2E812"/>
    <w:lvl w:ilvl="0">
      <w:start w:val="1"/>
      <w:numFmt w:val="bullet"/>
      <w:pStyle w:val="CIVISList-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7DCC4929"/>
    <w:multiLevelType w:val="multilevel"/>
    <w:tmpl w:val="B2888B18"/>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4" w15:restartNumberingAfterBreak="0">
    <w:nsid w:val="7F7F7275"/>
    <w:multiLevelType w:val="hybridMultilevel"/>
    <w:tmpl w:val="991A29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317076688">
    <w:abstractNumId w:val="5"/>
  </w:num>
  <w:num w:numId="2" w16cid:durableId="352734124">
    <w:abstractNumId w:val="11"/>
  </w:num>
  <w:num w:numId="3" w16cid:durableId="2117820427">
    <w:abstractNumId w:val="12"/>
  </w:num>
  <w:num w:numId="4" w16cid:durableId="166016899">
    <w:abstractNumId w:val="8"/>
  </w:num>
  <w:num w:numId="5" w16cid:durableId="1065834458">
    <w:abstractNumId w:val="9"/>
  </w:num>
  <w:num w:numId="6" w16cid:durableId="1238200140">
    <w:abstractNumId w:val="2"/>
  </w:num>
  <w:num w:numId="7" w16cid:durableId="1435442806">
    <w:abstractNumId w:val="7"/>
  </w:num>
  <w:num w:numId="8" w16cid:durableId="153186594">
    <w:abstractNumId w:val="1"/>
  </w:num>
  <w:num w:numId="9" w16cid:durableId="1010958740">
    <w:abstractNumId w:val="6"/>
  </w:num>
  <w:num w:numId="10" w16cid:durableId="1781027801">
    <w:abstractNumId w:val="0"/>
  </w:num>
  <w:num w:numId="11" w16cid:durableId="2132899670">
    <w:abstractNumId w:val="4"/>
  </w:num>
  <w:num w:numId="12" w16cid:durableId="310670199">
    <w:abstractNumId w:val="13"/>
  </w:num>
  <w:num w:numId="13" w16cid:durableId="1904097863">
    <w:abstractNumId w:val="3"/>
  </w:num>
  <w:num w:numId="14" w16cid:durableId="114058633">
    <w:abstractNumId w:val="14"/>
  </w:num>
  <w:num w:numId="15" w16cid:durableId="1509757871">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grammar="clean"/>
  <w:attachedTemplate r:id="rId1"/>
  <w:defaultTabStop w:val="720"/>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54386"/>
    <w:rsid w:val="000241F4"/>
    <w:rsid w:val="00054386"/>
    <w:rsid w:val="0005615B"/>
    <w:rsid w:val="000D3B1C"/>
    <w:rsid w:val="00101F4F"/>
    <w:rsid w:val="001076AC"/>
    <w:rsid w:val="00120228"/>
    <w:rsid w:val="00165514"/>
    <w:rsid w:val="001933BE"/>
    <w:rsid w:val="001D12EA"/>
    <w:rsid w:val="001F4A06"/>
    <w:rsid w:val="002116AD"/>
    <w:rsid w:val="00220062"/>
    <w:rsid w:val="00241F2B"/>
    <w:rsid w:val="00264576"/>
    <w:rsid w:val="00293F81"/>
    <w:rsid w:val="002965B2"/>
    <w:rsid w:val="002F1355"/>
    <w:rsid w:val="002F78AF"/>
    <w:rsid w:val="00322FB7"/>
    <w:rsid w:val="00351211"/>
    <w:rsid w:val="0035374D"/>
    <w:rsid w:val="003678AF"/>
    <w:rsid w:val="00386B58"/>
    <w:rsid w:val="00393E8F"/>
    <w:rsid w:val="003C460B"/>
    <w:rsid w:val="00421151"/>
    <w:rsid w:val="00421454"/>
    <w:rsid w:val="0044090C"/>
    <w:rsid w:val="00441189"/>
    <w:rsid w:val="004807E6"/>
    <w:rsid w:val="004909D3"/>
    <w:rsid w:val="004A1069"/>
    <w:rsid w:val="004B6BE9"/>
    <w:rsid w:val="00520186"/>
    <w:rsid w:val="0055719A"/>
    <w:rsid w:val="00571950"/>
    <w:rsid w:val="005A5C75"/>
    <w:rsid w:val="005B5212"/>
    <w:rsid w:val="005D545D"/>
    <w:rsid w:val="005E456E"/>
    <w:rsid w:val="00645491"/>
    <w:rsid w:val="00665F0F"/>
    <w:rsid w:val="006A7E20"/>
    <w:rsid w:val="006B6082"/>
    <w:rsid w:val="006D2FD9"/>
    <w:rsid w:val="00754163"/>
    <w:rsid w:val="00756775"/>
    <w:rsid w:val="007A430C"/>
    <w:rsid w:val="0083028C"/>
    <w:rsid w:val="00835D74"/>
    <w:rsid w:val="008569A7"/>
    <w:rsid w:val="0086767D"/>
    <w:rsid w:val="00890395"/>
    <w:rsid w:val="008E7899"/>
    <w:rsid w:val="0091310D"/>
    <w:rsid w:val="00914BB1"/>
    <w:rsid w:val="00954DB7"/>
    <w:rsid w:val="0098088C"/>
    <w:rsid w:val="00991D1D"/>
    <w:rsid w:val="009D0893"/>
    <w:rsid w:val="009D716D"/>
    <w:rsid w:val="00A07DF1"/>
    <w:rsid w:val="00A37C0F"/>
    <w:rsid w:val="00A4233C"/>
    <w:rsid w:val="00A85D83"/>
    <w:rsid w:val="00A976AA"/>
    <w:rsid w:val="00AB79C6"/>
    <w:rsid w:val="00B076F8"/>
    <w:rsid w:val="00B43BA9"/>
    <w:rsid w:val="00B46927"/>
    <w:rsid w:val="00B54B06"/>
    <w:rsid w:val="00C03F47"/>
    <w:rsid w:val="00C25BFE"/>
    <w:rsid w:val="00C36364"/>
    <w:rsid w:val="00CE6AD1"/>
    <w:rsid w:val="00D057F2"/>
    <w:rsid w:val="00D55DE4"/>
    <w:rsid w:val="00DA2BC0"/>
    <w:rsid w:val="00DA7553"/>
    <w:rsid w:val="00DF48C4"/>
    <w:rsid w:val="00E23559"/>
    <w:rsid w:val="00E47952"/>
    <w:rsid w:val="00F00014"/>
    <w:rsid w:val="00F67F01"/>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67F914E3"/>
  <w15:docId w15:val="{B5DFA9B3-33F7-4F5E-8B9D-4828496EE76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mo" w:eastAsia="Arimo" w:hAnsi="Arimo" w:cs="Arimo"/>
        <w:sz w:val="22"/>
        <w:szCs w:val="22"/>
        <w:lang w:val="de-DE" w:eastAsia="de-DE" w:bidi="ar-SA"/>
      </w:rPr>
    </w:rPrDefault>
    <w:pPrDefault>
      <w:pPr>
        <w:widowControl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756775"/>
    <w:rPr>
      <w:rFonts w:ascii="Raleway" w:eastAsia="Geneva" w:hAnsi="Raleway" w:cs="Geneva"/>
      <w:lang w:val="en-GB" w:eastAsia="en-US"/>
    </w:rPr>
  </w:style>
  <w:style w:type="paragraph" w:styleId="Titre1">
    <w:name w:val="heading 1"/>
    <w:basedOn w:val="Titre2"/>
    <w:next w:val="CIVISText"/>
    <w:link w:val="Titre1Car"/>
    <w:uiPriority w:val="1"/>
    <w:qFormat/>
    <w:rsid w:val="00991D1D"/>
    <w:pPr>
      <w:jc w:val="center"/>
      <w:outlineLvl w:val="0"/>
    </w:pPr>
    <w:rPr>
      <w:caps/>
      <w:sz w:val="44"/>
      <w:szCs w:val="44"/>
    </w:rPr>
  </w:style>
  <w:style w:type="paragraph" w:styleId="Titre2">
    <w:name w:val="heading 2"/>
    <w:next w:val="CIVISText"/>
    <w:link w:val="Titre2Car"/>
    <w:uiPriority w:val="1"/>
    <w:qFormat/>
    <w:rsid w:val="00756775"/>
    <w:pPr>
      <w:keepNext/>
      <w:widowControl/>
      <w:spacing w:before="360"/>
      <w:outlineLvl w:val="1"/>
    </w:pPr>
    <w:rPr>
      <w:rFonts w:ascii="Raleway" w:eastAsia="Raleway" w:hAnsi="Raleway" w:cs="Raleway"/>
      <w:b/>
      <w:bCs/>
      <w:color w:val="00516E"/>
      <w:sz w:val="30"/>
      <w:szCs w:val="30"/>
      <w:lang w:val="en-GB" w:eastAsia="en-US"/>
    </w:rPr>
  </w:style>
  <w:style w:type="paragraph" w:styleId="Titre3">
    <w:name w:val="heading 3"/>
    <w:next w:val="CIVISText"/>
    <w:link w:val="Titre3Car"/>
    <w:uiPriority w:val="1"/>
    <w:qFormat/>
    <w:rsid w:val="00756775"/>
    <w:pPr>
      <w:keepNext/>
      <w:widowControl/>
      <w:spacing w:before="240"/>
      <w:outlineLvl w:val="2"/>
    </w:pPr>
    <w:rPr>
      <w:rFonts w:ascii="Raleway" w:eastAsia="Raleway" w:hAnsi="Raleway" w:cs="Raleway"/>
      <w:b/>
      <w:sz w:val="24"/>
      <w:szCs w:val="24"/>
      <w:lang w:val="en-GB" w:eastAsia="en-US"/>
    </w:rPr>
  </w:style>
  <w:style w:type="paragraph" w:styleId="Titre4">
    <w:name w:val="heading 4"/>
    <w:basedOn w:val="Normal"/>
    <w:next w:val="CIVISText"/>
    <w:link w:val="Titre4Car"/>
    <w:uiPriority w:val="1"/>
    <w:qFormat/>
    <w:rsid w:val="00756775"/>
    <w:pPr>
      <w:keepNext/>
      <w:widowControl/>
      <w:spacing w:before="360"/>
      <w:jc w:val="both"/>
      <w:outlineLvl w:val="3"/>
    </w:pPr>
    <w:rPr>
      <w:rFonts w:eastAsia="Raleway" w:cs="Raleway"/>
      <w:bCs/>
      <w:i/>
      <w:color w:val="000000" w:themeColor="text1"/>
      <w:sz w:val="24"/>
      <w:szCs w:val="30"/>
    </w:rPr>
  </w:style>
  <w:style w:type="paragraph" w:styleId="Titre5">
    <w:name w:val="heading 5"/>
    <w:basedOn w:val="Normal"/>
    <w:next w:val="CIVISText"/>
    <w:link w:val="Titre5Car"/>
    <w:uiPriority w:val="1"/>
    <w:qFormat/>
    <w:rsid w:val="00756775"/>
    <w:pPr>
      <w:spacing w:before="240"/>
      <w:outlineLvl w:val="4"/>
    </w:pPr>
    <w:rPr>
      <w:rFonts w:eastAsia="Raleway" w:cs="Raleway"/>
      <w:bCs/>
      <w:sz w:val="24"/>
      <w:szCs w:val="24"/>
    </w:rPr>
  </w:style>
  <w:style w:type="paragraph" w:styleId="Titre6">
    <w:name w:val="heading 6"/>
    <w:basedOn w:val="Normal"/>
    <w:link w:val="Titre6Car"/>
    <w:uiPriority w:val="1"/>
    <w:qFormat/>
    <w:pPr>
      <w:spacing w:before="165"/>
      <w:ind w:left="2238"/>
      <w:outlineLvl w:val="5"/>
    </w:pPr>
    <w:rPr>
      <w:rFonts w:eastAsia="Raleway" w:cs="Raleway"/>
      <w:b/>
      <w:bCs/>
      <w:sz w:val="18"/>
      <w:szCs w:val="18"/>
    </w:rPr>
  </w:style>
  <w:style w:type="paragraph" w:styleId="Titre7">
    <w:name w:val="heading 7"/>
    <w:basedOn w:val="Normal"/>
    <w:next w:val="Normal"/>
    <w:link w:val="Titre7Car"/>
    <w:uiPriority w:val="9"/>
    <w:unhideWhenUsed/>
    <w:qFormat/>
    <w:pPr>
      <w:keepNext/>
      <w:keepLines/>
      <w:spacing w:before="320" w:after="200"/>
      <w:outlineLvl w:val="6"/>
    </w:pPr>
    <w:rPr>
      <w:rFonts w:ascii="Arial" w:eastAsia="Arial" w:hAnsi="Arial" w:cs="Arial"/>
      <w:b/>
      <w:bCs/>
      <w:i/>
      <w:iCs/>
    </w:rPr>
  </w:style>
  <w:style w:type="paragraph" w:styleId="Titre8">
    <w:name w:val="heading 8"/>
    <w:basedOn w:val="Normal"/>
    <w:next w:val="Normal"/>
    <w:link w:val="Titre8Car"/>
    <w:uiPriority w:val="9"/>
    <w:unhideWhenUsed/>
    <w:qFormat/>
    <w:pPr>
      <w:keepNext/>
      <w:keepLines/>
      <w:spacing w:before="320" w:after="200"/>
      <w:outlineLvl w:val="7"/>
    </w:pPr>
    <w:rPr>
      <w:rFonts w:ascii="Arial" w:eastAsia="Arial" w:hAnsi="Arial" w:cs="Arial"/>
      <w:i/>
      <w:iCs/>
    </w:rPr>
  </w:style>
  <w:style w:type="paragraph" w:styleId="Titre9">
    <w:name w:val="heading 9"/>
    <w:basedOn w:val="Normal"/>
    <w:next w:val="Normal"/>
    <w:link w:val="Titre9Car"/>
    <w:uiPriority w:val="9"/>
    <w:unhideWhenUsed/>
    <w:qFormat/>
    <w:pPr>
      <w:keepNext/>
      <w:keepLines/>
      <w:spacing w:before="320" w:after="200"/>
      <w:outlineLvl w:val="8"/>
    </w:pPr>
    <w:rPr>
      <w:rFonts w:ascii="Arial" w:eastAsia="Arial" w:hAnsi="Arial" w:cs="Arial"/>
      <w:i/>
      <w:iCs/>
      <w:sz w:val="21"/>
      <w:szCs w:val="21"/>
    </w:rPr>
  </w:style>
  <w:style w:type="character" w:default="1" w:styleId="Policepardfaut">
    <w:name w:val="Default Paragraph Font"/>
    <w:uiPriority w:val="1"/>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Pr>
      <w:color w:val="666666"/>
    </w:rPr>
  </w:style>
  <w:style w:type="character" w:customStyle="1" w:styleId="Titre1Car">
    <w:name w:val="Titre 1 Car"/>
    <w:basedOn w:val="Policepardfaut"/>
    <w:link w:val="Titre1"/>
    <w:uiPriority w:val="1"/>
    <w:rsid w:val="00991D1D"/>
    <w:rPr>
      <w:rFonts w:ascii="Raleway" w:eastAsia="Raleway" w:hAnsi="Raleway" w:cs="Raleway"/>
      <w:b/>
      <w:bCs/>
      <w:caps/>
      <w:color w:val="00516E"/>
      <w:sz w:val="44"/>
      <w:szCs w:val="44"/>
      <w:lang w:val="en-GB" w:eastAsia="en-US"/>
    </w:rPr>
  </w:style>
  <w:style w:type="character" w:customStyle="1" w:styleId="Titre2Car">
    <w:name w:val="Titre 2 Car"/>
    <w:basedOn w:val="Policepardfaut"/>
    <w:link w:val="Titre2"/>
    <w:uiPriority w:val="1"/>
    <w:rsid w:val="00756775"/>
    <w:rPr>
      <w:rFonts w:ascii="Raleway" w:eastAsia="Raleway" w:hAnsi="Raleway" w:cs="Raleway"/>
      <w:b/>
      <w:bCs/>
      <w:color w:val="00516E"/>
      <w:sz w:val="30"/>
      <w:szCs w:val="30"/>
      <w:lang w:val="en-GB" w:eastAsia="en-US"/>
    </w:rPr>
  </w:style>
  <w:style w:type="character" w:customStyle="1" w:styleId="Titre3Car">
    <w:name w:val="Titre 3 Car"/>
    <w:basedOn w:val="Policepardfaut"/>
    <w:link w:val="Titre3"/>
    <w:uiPriority w:val="1"/>
    <w:rsid w:val="00756775"/>
    <w:rPr>
      <w:rFonts w:ascii="Raleway" w:eastAsia="Raleway" w:hAnsi="Raleway" w:cs="Raleway"/>
      <w:b/>
      <w:sz w:val="24"/>
      <w:szCs w:val="24"/>
      <w:lang w:val="en-GB" w:eastAsia="en-US"/>
    </w:rPr>
  </w:style>
  <w:style w:type="character" w:customStyle="1" w:styleId="Titre4Car">
    <w:name w:val="Titre 4 Car"/>
    <w:link w:val="Titre4"/>
    <w:uiPriority w:val="1"/>
    <w:rsid w:val="00756775"/>
    <w:rPr>
      <w:rFonts w:ascii="Raleway" w:eastAsia="Raleway" w:hAnsi="Raleway" w:cs="Raleway"/>
      <w:bCs/>
      <w:i/>
      <w:color w:val="000000" w:themeColor="text1"/>
      <w:sz w:val="24"/>
      <w:szCs w:val="30"/>
      <w:lang w:val="en-GB" w:eastAsia="en-US"/>
    </w:rPr>
  </w:style>
  <w:style w:type="character" w:customStyle="1" w:styleId="Titre5Car">
    <w:name w:val="Titre 5 Car"/>
    <w:basedOn w:val="Policepardfaut"/>
    <w:link w:val="Titre5"/>
    <w:uiPriority w:val="1"/>
    <w:rsid w:val="00756775"/>
    <w:rPr>
      <w:rFonts w:ascii="Raleway" w:eastAsia="Raleway" w:hAnsi="Raleway" w:cs="Raleway"/>
      <w:bCs/>
      <w:sz w:val="24"/>
      <w:szCs w:val="24"/>
      <w:lang w:val="en-GB" w:eastAsia="en-US"/>
    </w:rPr>
  </w:style>
  <w:style w:type="character" w:customStyle="1" w:styleId="Titre6Car">
    <w:name w:val="Titre 6 Car"/>
    <w:basedOn w:val="Policepardfaut"/>
    <w:link w:val="Titre6"/>
    <w:uiPriority w:val="9"/>
    <w:rPr>
      <w:rFonts w:ascii="Arial" w:eastAsia="Arial" w:hAnsi="Arial" w:cs="Arial"/>
      <w:b/>
      <w:bCs/>
      <w:sz w:val="22"/>
      <w:szCs w:val="22"/>
    </w:rPr>
  </w:style>
  <w:style w:type="character" w:customStyle="1" w:styleId="Titre7Car">
    <w:name w:val="Titre 7 Car"/>
    <w:basedOn w:val="Policepardfaut"/>
    <w:link w:val="Titre7"/>
    <w:uiPriority w:val="9"/>
    <w:rPr>
      <w:rFonts w:ascii="Arial" w:eastAsia="Arial" w:hAnsi="Arial" w:cs="Arial"/>
      <w:b/>
      <w:bCs/>
      <w:i/>
      <w:iCs/>
      <w:sz w:val="22"/>
      <w:szCs w:val="22"/>
    </w:rPr>
  </w:style>
  <w:style w:type="character" w:customStyle="1" w:styleId="Titre8Car">
    <w:name w:val="Titre 8 Car"/>
    <w:basedOn w:val="Policepardfaut"/>
    <w:link w:val="Titre8"/>
    <w:uiPriority w:val="9"/>
    <w:rPr>
      <w:rFonts w:ascii="Arial" w:eastAsia="Arial" w:hAnsi="Arial" w:cs="Arial"/>
      <w:i/>
      <w:iCs/>
      <w:sz w:val="22"/>
      <w:szCs w:val="22"/>
    </w:rPr>
  </w:style>
  <w:style w:type="character" w:customStyle="1" w:styleId="Titre9Car">
    <w:name w:val="Titre 9 Car"/>
    <w:basedOn w:val="Policepardfaut"/>
    <w:link w:val="Titre9"/>
    <w:uiPriority w:val="9"/>
    <w:rPr>
      <w:rFonts w:ascii="Arial" w:eastAsia="Arial" w:hAnsi="Arial" w:cs="Arial"/>
      <w:i/>
      <w:iCs/>
      <w:sz w:val="21"/>
      <w:szCs w:val="21"/>
    </w:rPr>
  </w:style>
  <w:style w:type="character" w:styleId="Accentuationintense">
    <w:name w:val="Intense Emphasis"/>
    <w:basedOn w:val="Policepardfaut"/>
    <w:uiPriority w:val="21"/>
    <w:qFormat/>
    <w:rPr>
      <w:i/>
      <w:iCs/>
      <w:color w:val="365F91" w:themeColor="accent1" w:themeShade="BF"/>
    </w:rPr>
  </w:style>
  <w:style w:type="character" w:styleId="Rfrenceintense">
    <w:name w:val="Intense Reference"/>
    <w:basedOn w:val="Policepardfaut"/>
    <w:uiPriority w:val="32"/>
    <w:qFormat/>
    <w:rPr>
      <w:b/>
      <w:bCs/>
      <w:smallCaps/>
      <w:color w:val="365F91" w:themeColor="accent1" w:themeShade="BF"/>
      <w:spacing w:val="5"/>
    </w:rPr>
  </w:style>
  <w:style w:type="character" w:styleId="Accentuationlgre">
    <w:name w:val="Subtle Emphasis"/>
    <w:basedOn w:val="Policepardfaut"/>
    <w:uiPriority w:val="19"/>
    <w:qFormat/>
    <w:rPr>
      <w:i/>
      <w:iCs/>
      <w:color w:val="404040" w:themeColor="text1" w:themeTint="BF"/>
    </w:rPr>
  </w:style>
  <w:style w:type="character" w:styleId="Accentuation">
    <w:name w:val="Emphasis"/>
    <w:basedOn w:val="Policepardfaut"/>
    <w:uiPriority w:val="20"/>
    <w:qFormat/>
    <w:rPr>
      <w:i/>
      <w:iCs/>
    </w:rPr>
  </w:style>
  <w:style w:type="character" w:styleId="lev">
    <w:name w:val="Strong"/>
    <w:basedOn w:val="Policepardfaut"/>
    <w:uiPriority w:val="22"/>
    <w:qFormat/>
    <w:rPr>
      <w:b/>
      <w:bCs/>
    </w:rPr>
  </w:style>
  <w:style w:type="character" w:styleId="Rfrencelgre">
    <w:name w:val="Subtle Reference"/>
    <w:basedOn w:val="Policepardfaut"/>
    <w:uiPriority w:val="31"/>
    <w:qFormat/>
    <w:rPr>
      <w:smallCaps/>
      <w:color w:val="5A5A5A" w:themeColor="text1" w:themeTint="A5"/>
    </w:rPr>
  </w:style>
  <w:style w:type="character" w:styleId="Titredulivre">
    <w:name w:val="Book Title"/>
    <w:basedOn w:val="Policepardfaut"/>
    <w:uiPriority w:val="33"/>
    <w:qFormat/>
    <w:rPr>
      <w:b/>
      <w:bCs/>
      <w:i/>
      <w:iCs/>
      <w:spacing w:val="5"/>
    </w:rPr>
  </w:style>
  <w:style w:type="character" w:styleId="Lienhypertextesuivivisit">
    <w:name w:val="FollowedHyperlink"/>
    <w:basedOn w:val="Policepardfaut"/>
    <w:uiPriority w:val="99"/>
    <w:semiHidden/>
    <w:unhideWhenUsed/>
    <w:rPr>
      <w:color w:val="800080" w:themeColor="followedHyperlink"/>
      <w:u w:val="single"/>
    </w:rPr>
  </w:style>
  <w:style w:type="character" w:customStyle="1" w:styleId="Heading1Char">
    <w:name w:val="Heading 1 Char"/>
    <w:basedOn w:val="Policepardfaut"/>
    <w:uiPriority w:val="9"/>
    <w:rPr>
      <w:rFonts w:ascii="Arial" w:eastAsia="Arial" w:hAnsi="Arial" w:cs="Arial"/>
      <w:sz w:val="40"/>
      <w:szCs w:val="40"/>
    </w:rPr>
  </w:style>
  <w:style w:type="character" w:customStyle="1" w:styleId="Heading2Char">
    <w:name w:val="Heading 2 Char"/>
    <w:basedOn w:val="Policepardfaut"/>
    <w:uiPriority w:val="9"/>
    <w:rPr>
      <w:rFonts w:ascii="Arial" w:eastAsia="Arial" w:hAnsi="Arial" w:cs="Arial"/>
      <w:sz w:val="34"/>
    </w:rPr>
  </w:style>
  <w:style w:type="character" w:customStyle="1" w:styleId="Heading3Char">
    <w:name w:val="Heading 3 Char"/>
    <w:basedOn w:val="Policepardfaut"/>
    <w:uiPriority w:val="9"/>
    <w:rPr>
      <w:rFonts w:ascii="Arial" w:eastAsia="Arial" w:hAnsi="Arial" w:cs="Arial"/>
      <w:sz w:val="30"/>
      <w:szCs w:val="30"/>
    </w:rPr>
  </w:style>
  <w:style w:type="character" w:customStyle="1" w:styleId="Heading4Char">
    <w:name w:val="Heading 4 Char"/>
    <w:basedOn w:val="Policepardfaut"/>
    <w:uiPriority w:val="9"/>
    <w:rPr>
      <w:rFonts w:ascii="Arial" w:eastAsia="Arial" w:hAnsi="Arial" w:cs="Arial"/>
      <w:b/>
      <w:bCs/>
      <w:sz w:val="26"/>
      <w:szCs w:val="26"/>
    </w:rPr>
  </w:style>
  <w:style w:type="character" w:customStyle="1" w:styleId="Heading5Char">
    <w:name w:val="Heading 5 Char"/>
    <w:basedOn w:val="Policepardfaut"/>
    <w:uiPriority w:val="9"/>
    <w:rPr>
      <w:rFonts w:ascii="Arial" w:eastAsia="Arial" w:hAnsi="Arial" w:cs="Arial"/>
      <w:b/>
      <w:bCs/>
      <w:sz w:val="24"/>
      <w:szCs w:val="24"/>
    </w:rPr>
  </w:style>
  <w:style w:type="character" w:customStyle="1" w:styleId="Heading6Char">
    <w:name w:val="Heading 6 Char"/>
    <w:basedOn w:val="Policepardfaut"/>
    <w:uiPriority w:val="9"/>
    <w:rPr>
      <w:rFonts w:ascii="Arial" w:eastAsia="Arial" w:hAnsi="Arial" w:cs="Arial"/>
      <w:b/>
      <w:bCs/>
      <w:sz w:val="22"/>
      <w:szCs w:val="22"/>
    </w:rPr>
  </w:style>
  <w:style w:type="character" w:customStyle="1" w:styleId="Heading7Char">
    <w:name w:val="Heading 7 Char"/>
    <w:basedOn w:val="Policepardfaut"/>
    <w:uiPriority w:val="9"/>
    <w:rPr>
      <w:rFonts w:ascii="Arial" w:eastAsia="Arial" w:hAnsi="Arial" w:cs="Arial"/>
      <w:b/>
      <w:bCs/>
      <w:i/>
      <w:iCs/>
      <w:sz w:val="22"/>
      <w:szCs w:val="22"/>
    </w:rPr>
  </w:style>
  <w:style w:type="character" w:customStyle="1" w:styleId="Heading8Char">
    <w:name w:val="Heading 8 Char"/>
    <w:basedOn w:val="Policepardfaut"/>
    <w:uiPriority w:val="9"/>
    <w:rPr>
      <w:rFonts w:ascii="Arial" w:eastAsia="Arial" w:hAnsi="Arial" w:cs="Arial"/>
      <w:i/>
      <w:iCs/>
      <w:sz w:val="22"/>
      <w:szCs w:val="22"/>
    </w:rPr>
  </w:style>
  <w:style w:type="character" w:customStyle="1" w:styleId="Heading9Char">
    <w:name w:val="Heading 9 Char"/>
    <w:basedOn w:val="Policepardfaut"/>
    <w:uiPriority w:val="9"/>
    <w:rPr>
      <w:rFonts w:ascii="Arial" w:eastAsia="Arial" w:hAnsi="Arial" w:cs="Arial"/>
      <w:i/>
      <w:iCs/>
      <w:sz w:val="21"/>
      <w:szCs w:val="21"/>
    </w:rPr>
  </w:style>
  <w:style w:type="character" w:customStyle="1" w:styleId="TitleChar">
    <w:name w:val="Title Char"/>
    <w:basedOn w:val="Policepardfaut"/>
    <w:uiPriority w:val="10"/>
    <w:rPr>
      <w:sz w:val="48"/>
      <w:szCs w:val="48"/>
    </w:rPr>
  </w:style>
  <w:style w:type="character" w:customStyle="1" w:styleId="SubtitleChar">
    <w:name w:val="Subtitle Char"/>
    <w:basedOn w:val="Policepardfaut"/>
    <w:uiPriority w:val="11"/>
    <w:rPr>
      <w:sz w:val="24"/>
      <w:szCs w:val="24"/>
    </w:rPr>
  </w:style>
  <w:style w:type="character" w:customStyle="1" w:styleId="QuoteChar">
    <w:name w:val="Quote Char"/>
    <w:uiPriority w:val="29"/>
    <w:rPr>
      <w:i/>
    </w:rPr>
  </w:style>
  <w:style w:type="character" w:customStyle="1" w:styleId="IntenseQuoteChar">
    <w:name w:val="Intense Quote Char"/>
    <w:uiPriority w:val="30"/>
    <w:rPr>
      <w:i/>
    </w:rPr>
  </w:style>
  <w:style w:type="character" w:customStyle="1" w:styleId="HeaderChar">
    <w:name w:val="Header Char"/>
    <w:basedOn w:val="Policepardfaut"/>
    <w:uiPriority w:val="99"/>
  </w:style>
  <w:style w:type="character" w:customStyle="1" w:styleId="CaptionChar">
    <w:name w:val="Caption Char"/>
    <w:uiPriority w:val="99"/>
  </w:style>
  <w:style w:type="character" w:customStyle="1" w:styleId="FootnoteTextChar">
    <w:name w:val="Footnote Text Char"/>
    <w:uiPriority w:val="99"/>
    <w:rPr>
      <w:sz w:val="18"/>
    </w:rPr>
  </w:style>
  <w:style w:type="character" w:customStyle="1" w:styleId="EndnoteTextChar">
    <w:name w:val="Endnote Text Char"/>
    <w:uiPriority w:val="99"/>
    <w:rPr>
      <w:sz w:val="20"/>
    </w:rPr>
  </w:style>
  <w:style w:type="paragraph" w:styleId="Sansinterligne">
    <w:name w:val="No Spacing"/>
    <w:uiPriority w:val="1"/>
    <w:qFormat/>
  </w:style>
  <w:style w:type="character" w:customStyle="1" w:styleId="TitreCar">
    <w:name w:val="Titre Car"/>
    <w:basedOn w:val="Policepardfaut"/>
    <w:link w:val="Titre"/>
    <w:uiPriority w:val="10"/>
    <w:rPr>
      <w:sz w:val="48"/>
      <w:szCs w:val="48"/>
    </w:rPr>
  </w:style>
  <w:style w:type="paragraph" w:styleId="Titre">
    <w:name w:val="Title"/>
    <w:basedOn w:val="Normal"/>
    <w:next w:val="Normal"/>
    <w:link w:val="TitreCar"/>
    <w:pPr>
      <w:keepNext/>
      <w:keepLines/>
      <w:spacing w:before="480" w:after="120"/>
    </w:pPr>
    <w:rPr>
      <w:b/>
      <w:sz w:val="72"/>
      <w:szCs w:val="72"/>
    </w:rPr>
  </w:style>
  <w:style w:type="character" w:customStyle="1" w:styleId="Sous-titreCar">
    <w:name w:val="Sous-titre Car"/>
    <w:basedOn w:val="Policepardfaut"/>
    <w:link w:val="Sous-titre"/>
    <w:uiPriority w:val="11"/>
    <w:rPr>
      <w:sz w:val="24"/>
      <w:szCs w:val="24"/>
    </w:rPr>
  </w:style>
  <w:style w:type="paragraph" w:styleId="Sous-titre">
    <w:name w:val="Subtitle"/>
    <w:basedOn w:val="Normal"/>
    <w:next w:val="Normal"/>
    <w:link w:val="Sous-titreCar"/>
    <w:pPr>
      <w:keepNext/>
      <w:keepLines/>
      <w:spacing w:before="360" w:after="80"/>
    </w:pPr>
    <w:rPr>
      <w:rFonts w:ascii="Georgia" w:eastAsia="Georgia" w:hAnsi="Georgia" w:cs="Georgia"/>
      <w:i/>
      <w:color w:val="666666"/>
      <w:sz w:val="48"/>
      <w:szCs w:val="48"/>
    </w:rPr>
  </w:style>
  <w:style w:type="paragraph" w:styleId="Citation">
    <w:name w:val="Quote"/>
    <w:basedOn w:val="Normal"/>
    <w:next w:val="Normal"/>
    <w:link w:val="CitationCar"/>
    <w:uiPriority w:val="29"/>
    <w:qFormat/>
    <w:pPr>
      <w:ind w:left="720" w:right="720"/>
    </w:pPr>
    <w:rPr>
      <w:i/>
    </w:rPr>
  </w:style>
  <w:style w:type="character" w:customStyle="1" w:styleId="CitationCar">
    <w:name w:val="Citation Car"/>
    <w:link w:val="Citation"/>
    <w:uiPriority w:val="29"/>
    <w:rPr>
      <w:i/>
    </w:rPr>
  </w:style>
  <w:style w:type="paragraph" w:styleId="Citationintense">
    <w:name w:val="Intense Quote"/>
    <w:basedOn w:val="Normal"/>
    <w:next w:val="Normal"/>
    <w:link w:val="CitationintenseCar"/>
    <w:uiPriority w:val="30"/>
    <w:qFormat/>
    <w:pPr>
      <w:pBdr>
        <w:top w:val="single" w:sz="4" w:space="5" w:color="FFFFFF"/>
        <w:left w:val="single" w:sz="4" w:space="10" w:color="FFFFFF"/>
        <w:bottom w:val="single" w:sz="4" w:space="5" w:color="FFFFFF"/>
        <w:right w:val="single" w:sz="4" w:space="10" w:color="FFFFFF"/>
      </w:pBdr>
      <w:shd w:val="clear" w:color="auto" w:fill="F2F2F2"/>
      <w:ind w:left="720" w:right="720"/>
    </w:pPr>
    <w:rPr>
      <w:i/>
    </w:rPr>
  </w:style>
  <w:style w:type="character" w:customStyle="1" w:styleId="CitationintenseCar">
    <w:name w:val="Citation intense Car"/>
    <w:link w:val="Citationintense"/>
    <w:uiPriority w:val="30"/>
    <w:rPr>
      <w:i/>
    </w:rPr>
  </w:style>
  <w:style w:type="paragraph" w:styleId="En-tte">
    <w:name w:val="header"/>
    <w:basedOn w:val="Normal"/>
    <w:link w:val="En-tteCar"/>
    <w:uiPriority w:val="99"/>
    <w:unhideWhenUsed/>
    <w:pPr>
      <w:tabs>
        <w:tab w:val="center" w:pos="7143"/>
        <w:tab w:val="right" w:pos="14287"/>
      </w:tabs>
    </w:pPr>
  </w:style>
  <w:style w:type="character" w:customStyle="1" w:styleId="En-tteCar">
    <w:name w:val="En-tête Car"/>
    <w:basedOn w:val="Policepardfaut"/>
    <w:link w:val="En-tte"/>
    <w:uiPriority w:val="99"/>
  </w:style>
  <w:style w:type="paragraph" w:styleId="Pieddepage">
    <w:name w:val="footer"/>
    <w:basedOn w:val="Normal"/>
    <w:link w:val="PieddepageCar"/>
    <w:uiPriority w:val="99"/>
    <w:unhideWhenUsed/>
    <w:pPr>
      <w:tabs>
        <w:tab w:val="center" w:pos="7143"/>
        <w:tab w:val="right" w:pos="14287"/>
      </w:tabs>
    </w:pPr>
  </w:style>
  <w:style w:type="character" w:customStyle="1" w:styleId="PieddepageCar">
    <w:name w:val="Pied de page Car"/>
    <w:link w:val="Pieddepage"/>
    <w:uiPriority w:val="99"/>
  </w:style>
  <w:style w:type="character" w:customStyle="1" w:styleId="FooterChar">
    <w:name w:val="Footer Char"/>
    <w:basedOn w:val="Policepardfaut"/>
    <w:uiPriority w:val="99"/>
  </w:style>
  <w:style w:type="paragraph" w:styleId="Lgende">
    <w:name w:val="caption"/>
    <w:basedOn w:val="Normal"/>
    <w:next w:val="Normal"/>
    <w:uiPriority w:val="35"/>
    <w:unhideWhenUsed/>
    <w:qFormat/>
    <w:pPr>
      <w:spacing w:line="276" w:lineRule="auto"/>
    </w:pPr>
    <w:rPr>
      <w:b/>
      <w:bCs/>
      <w:color w:val="4F81BD" w:themeColor="accent1"/>
      <w:sz w:val="18"/>
      <w:szCs w:val="18"/>
    </w:rPr>
  </w:style>
  <w:style w:type="table" w:styleId="Grilledutableau">
    <w:name w:val="Table Grid"/>
    <w:basedOn w:val="TableauNormal"/>
    <w:uiPriority w:val="3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Light1">
    <w:name w:val="Table Grid Light1"/>
    <w:basedOn w:val="TableauNormal"/>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style>
  <w:style w:type="table" w:styleId="Tableausimple1">
    <w:name w:val="Plain Table 1"/>
    <w:basedOn w:val="TableauNormal"/>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tblStylePr w:type="firstRow">
      <w:rPr>
        <w:rFonts w:ascii="Arial" w:hAnsi="Arial"/>
        <w:b/>
        <w:color w:val="404040"/>
        <w:sz w:val="22"/>
      </w:r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shd w:val="clear" w:color="F2F2F2" w:themeColor="text1" w:themeTint="0D" w:fill="F2F2F2" w:themeFill="text1" w:themeFillTint="0D"/>
      </w:tcPr>
    </w:tblStylePr>
    <w:tblStylePr w:type="band1Horz">
      <w:tblPr/>
      <w:tcPr>
        <w:shd w:val="clear" w:color="F2F2F2" w:themeColor="text1" w:themeTint="0D" w:fill="F2F2F2" w:themeFill="text1" w:themeFillTint="0D"/>
      </w:tcPr>
    </w:tblStylePr>
  </w:style>
  <w:style w:type="table" w:styleId="Tableausimple2">
    <w:name w:val="Plain Table 2"/>
    <w:basedOn w:val="TableauNormal"/>
    <w:uiPriority w:val="59"/>
    <w:tblPr>
      <w:tblBorders>
        <w:top w:val="single" w:sz="4" w:space="0" w:color="000000" w:themeColor="text1"/>
        <w:left w:val="none" w:sz="4" w:space="0" w:color="000000" w:themeColor="text1"/>
        <w:bottom w:val="single" w:sz="4" w:space="0" w:color="000000" w:themeColor="text1"/>
        <w:right w:val="none" w:sz="4" w:space="0" w:color="000000" w:themeColor="text1"/>
      </w:tblBorders>
    </w:tblPr>
    <w:tblStylePr w:type="firstRow">
      <w:rPr>
        <w:rFonts w:ascii="Arial" w:hAnsi="Arial"/>
        <w:b/>
        <w:color w:val="404040"/>
        <w:sz w:val="22"/>
      </w:rPr>
      <w:tblPr/>
      <w:tcPr>
        <w:tcBorders>
          <w:top w:val="single" w:sz="4" w:space="0" w:color="000000" w:themeColor="text1"/>
          <w:bottom w:val="single" w:sz="4" w:space="0" w:color="000000" w:themeColor="text1"/>
        </w:tcBorders>
      </w:tc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tcBorders>
          <w:left w:val="single" w:sz="4" w:space="0" w:color="000000" w:themeColor="text1"/>
          <w:right w:val="single" w:sz="4" w:space="0" w:color="000000" w:themeColor="text1"/>
        </w:tcBorders>
      </w:tcPr>
    </w:tblStylePr>
    <w:tblStylePr w:type="band2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tcBorders>
      </w:tcPr>
    </w:tblStylePr>
  </w:style>
  <w:style w:type="table" w:styleId="Tableausimple3">
    <w:name w:val="Plain Table 3"/>
    <w:basedOn w:val="TableauNormal"/>
    <w:uiPriority w:val="99"/>
    <w:tblPr>
      <w:tblStyleRowBandSize w:val="1"/>
      <w:tblStyleColBandSize w:val="1"/>
    </w:tblPr>
    <w:tblStylePr w:type="firstRow">
      <w:rPr>
        <w:b/>
        <w:caps/>
        <w:color w:val="404040"/>
      </w:rPr>
      <w:tblPr/>
      <w:tcPr>
        <w:tcBorders>
          <w:top w:val="none" w:sz="4" w:space="0" w:color="000000"/>
          <w:left w:val="none" w:sz="4" w:space="0" w:color="000000"/>
          <w:bottom w:val="single" w:sz="4" w:space="0" w:color="404040"/>
          <w:right w:val="none" w:sz="4" w:space="0" w:color="000000"/>
        </w:tcBorders>
      </w:tcPr>
    </w:tblStylePr>
    <w:tblStylePr w:type="lastRow">
      <w:rPr>
        <w:b/>
        <w:caps/>
        <w:color w:val="404040"/>
      </w:rPr>
    </w:tblStylePr>
    <w:tblStylePr w:type="firstCol">
      <w:rPr>
        <w:b/>
        <w:caps/>
        <w:color w:val="404040"/>
      </w:rPr>
      <w:tblPr/>
      <w:tcPr>
        <w:tcBorders>
          <w:top w:val="none" w:sz="4" w:space="0" w:color="000000"/>
          <w:left w:val="none" w:sz="4" w:space="0" w:color="000000"/>
          <w:bottom w:val="none" w:sz="4" w:space="0" w:color="000000"/>
          <w:right w:val="single" w:sz="4" w:space="0" w:color="404040"/>
        </w:tcBorders>
      </w:tcPr>
    </w:tblStylePr>
    <w:tblStylePr w:type="lastCol">
      <w:rPr>
        <w:b/>
        <w:caps/>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Tableausimple4">
    <w:name w:val="Plain Table 4"/>
    <w:basedOn w:val="TableauNormal"/>
    <w:uiPriority w:val="99"/>
    <w:tblPr>
      <w:tblStyleRowBandSize w:val="1"/>
      <w:tblStyleColBandSize w:val="1"/>
    </w:tblPr>
    <w:tblStylePr w:type="firstRow">
      <w:rPr>
        <w:b/>
        <w:color w:val="404040"/>
      </w:r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Tableausimple5">
    <w:name w:val="Plain Table 5"/>
    <w:basedOn w:val="TableauNormal"/>
    <w:uiPriority w:val="99"/>
    <w:tblPr>
      <w:tblStyleRowBandSize w:val="1"/>
      <w:tblStyleColBandSize w:val="1"/>
    </w:tblPr>
    <w:tblStylePr w:type="firstRow">
      <w:rPr>
        <w:i/>
        <w:color w:val="404040"/>
      </w:rPr>
      <w:tblPr/>
      <w:tcPr>
        <w:tcBorders>
          <w:left w:val="none" w:sz="4" w:space="0" w:color="000000"/>
          <w:bottom w:val="single" w:sz="4" w:space="0" w:color="404040"/>
          <w:right w:val="none" w:sz="4" w:space="0" w:color="000000"/>
        </w:tcBorders>
        <w:shd w:val="clear" w:color="FFFFFF" w:fill="auto"/>
      </w:tcPr>
    </w:tblStylePr>
    <w:tblStylePr w:type="lastRow">
      <w:rPr>
        <w:i/>
        <w:color w:val="404040"/>
      </w:rPr>
      <w:tblPr/>
      <w:tcPr>
        <w:tcBorders>
          <w:top w:val="single" w:sz="4" w:space="0" w:color="404040"/>
          <w:left w:val="none" w:sz="4" w:space="0" w:color="000000"/>
          <w:right w:val="none" w:sz="4" w:space="0" w:color="000000"/>
        </w:tcBorders>
        <w:shd w:val="clear" w:color="FFFFFF" w:fill="auto"/>
      </w:tcPr>
    </w:tblStylePr>
    <w:tblStylePr w:type="firstCol">
      <w:pPr>
        <w:jc w:val="right"/>
      </w:pPr>
      <w:rPr>
        <w:i/>
        <w:color w:val="404040"/>
      </w:rPr>
      <w:tblPr/>
      <w:tcPr>
        <w:tcBorders>
          <w:right w:val="single" w:sz="4" w:space="0" w:color="404040"/>
        </w:tcBorders>
        <w:shd w:val="clear" w:color="FFFFFF" w:fill="auto"/>
      </w:tcPr>
    </w:tblStylePr>
    <w:tblStylePr w:type="lastCol">
      <w:rPr>
        <w:i/>
        <w:color w:val="404040"/>
      </w:rPr>
      <w:tblPr/>
      <w:tcPr>
        <w:tcBorders>
          <w:left w:val="single" w:sz="4" w:space="0" w:color="404040"/>
        </w:tcBorders>
        <w:shd w:val="clear" w:color="FFFFFF" w:fill="auto"/>
      </w:tc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TableauGrille1Clair">
    <w:name w:val="Grid Table 1 Light"/>
    <w:basedOn w:val="TableauNormal"/>
    <w:uiPriority w:val="99"/>
    <w:tblPr>
      <w:tblStyleRowBandSize w:val="1"/>
      <w:tblStyleColBandSize w:val="1"/>
      <w:tbl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insideH w:val="single" w:sz="4" w:space="0" w:color="989898" w:themeColor="text1" w:themeTint="67"/>
        <w:insideV w:val="single" w:sz="4" w:space="0" w:color="989898" w:themeColor="text1" w:themeTint="67"/>
      </w:tblBorders>
    </w:tblPr>
    <w:tblStylePr w:type="firstRow">
      <w:rPr>
        <w:b/>
        <w:color w:val="404040"/>
      </w:rPr>
      <w:tblPr/>
      <w:tcPr>
        <w:tcBorders>
          <w:bottom w:val="single" w:sz="12" w:space="0" w:color="6A6A6A" w:themeColor="tex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tcBorders>
      </w:tcPr>
    </w:tblStylePr>
  </w:style>
  <w:style w:type="table" w:customStyle="1" w:styleId="GridTable1Light-Accent11">
    <w:name w:val="Grid Table 1 Light - Accent 11"/>
    <w:basedOn w:val="TableauNormal"/>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b/>
        <w:color w:val="404040"/>
      </w:rPr>
      <w:tblPr/>
      <w:tcPr>
        <w:tcBorders>
          <w:bottom w:val="single" w:sz="12" w:space="0" w:color="97B4D8" w:themeColor="accen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GridTable1Light-Accent21">
    <w:name w:val="Grid Table 1 Light - Accent 21"/>
    <w:basedOn w:val="TableauNormal"/>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b/>
        <w:color w:val="404040"/>
      </w:rPr>
      <w:tblPr/>
      <w:tcPr>
        <w:tcBorders>
          <w:bottom w:val="single" w:sz="12" w:space="0" w:color="DA9896" w:themeColor="accent2"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GridTable1Light-Accent31">
    <w:name w:val="Grid Table 1 Light - Accent 31"/>
    <w:basedOn w:val="TableauNormal"/>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b/>
        <w:color w:val="404040"/>
      </w:rPr>
      <w:tblPr/>
      <w:tcPr>
        <w:tcBorders>
          <w:bottom w:val="single" w:sz="12" w:space="0" w:color="C4D79D" w:themeColor="accent3"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GridTable1Light-Accent41">
    <w:name w:val="Grid Table 1 Light - Accent 41"/>
    <w:basedOn w:val="TableauNormal"/>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b/>
        <w:color w:val="404040"/>
      </w:rPr>
      <w:tblPr/>
      <w:tcPr>
        <w:tcBorders>
          <w:bottom w:val="single" w:sz="12" w:space="0" w:color="B4A4C8" w:themeColor="accent4"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GridTable1Light-Accent51">
    <w:name w:val="Grid Table 1 Light - Accent 51"/>
    <w:basedOn w:val="TableauNormal"/>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b/>
        <w:color w:val="404040"/>
      </w:rPr>
      <w:tblPr/>
      <w:tcPr>
        <w:tcBorders>
          <w:bottom w:val="single" w:sz="12" w:space="0" w:color="95CEDD" w:themeColor="accent5"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GridTable1Light-Accent61">
    <w:name w:val="Grid Table 1 Light - Accent 61"/>
    <w:basedOn w:val="TableauNormal"/>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b/>
        <w:color w:val="404040"/>
      </w:rPr>
      <w:tblPr/>
      <w:tcPr>
        <w:tcBorders>
          <w:bottom w:val="single" w:sz="12" w:space="0" w:color="FAC192" w:themeColor="accent6"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table" w:styleId="TableauGrille2">
    <w:name w:val="Grid Table 2"/>
    <w:basedOn w:val="TableauNormal"/>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single" w:sz="12" w:space="0" w:color="6A6A6A" w:themeColor="text1" w:themeTint="95"/>
          <w:right w:val="none" w:sz="4" w:space="0" w:color="000000"/>
        </w:tcBorders>
        <w:shd w:val="clear" w:color="FFFFFF" w:fill="auto"/>
      </w:tcPr>
    </w:tblStylePr>
    <w:tblStylePr w:type="lastRow">
      <w:rPr>
        <w:b/>
        <w:color w:val="404040"/>
      </w:rPr>
      <w:tblPr/>
      <w:tcPr>
        <w:tcBorders>
          <w:top w:val="single" w:sz="4" w:space="0" w:color="6A6A6A" w:themeColor="text1" w:themeTint="9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2-Accent11">
    <w:name w:val="Grid Table 2 - Accent 11"/>
    <w:basedOn w:val="TableauNormal"/>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single" w:sz="12" w:space="0" w:color="5D8AC2" w:themeColor="accent1" w:themeTint="EA"/>
          <w:right w:val="none" w:sz="4" w:space="0" w:color="000000"/>
        </w:tcBorders>
        <w:shd w:val="clear" w:color="FFFFFF" w:fill="auto"/>
      </w:tcPr>
    </w:tblStylePr>
    <w:tblStylePr w:type="lastRow">
      <w:rPr>
        <w:b/>
        <w:color w:val="404040"/>
      </w:rPr>
      <w:tblPr/>
      <w:tcPr>
        <w:tcBorders>
          <w:top w:val="single" w:sz="4" w:space="0" w:color="5D8AC2" w:themeColor="accent1" w:themeTint="E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2-Accent21">
    <w:name w:val="Grid Table 2 - Accent 21"/>
    <w:basedOn w:val="TableauNormal"/>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single" w:sz="12" w:space="0" w:color="D99695" w:themeColor="accent2" w:themeTint="97"/>
          <w:right w:val="none" w:sz="4" w:space="0" w:color="000000"/>
        </w:tcBorders>
        <w:shd w:val="clear" w:color="FFFFFF" w:fill="auto"/>
      </w:tcPr>
    </w:tblStylePr>
    <w:tblStylePr w:type="lastRow">
      <w:rPr>
        <w:b/>
        <w:color w:val="404040"/>
      </w:rPr>
      <w:tblPr/>
      <w:tcPr>
        <w:tcBorders>
          <w:top w:val="single" w:sz="4" w:space="0" w:color="D99695" w:themeColor="accent2" w:themeTint="97"/>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2-Accent31">
    <w:name w:val="Grid Table 2 - Accent 31"/>
    <w:basedOn w:val="TableauNormal"/>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single" w:sz="12" w:space="0" w:color="9ABB59" w:themeColor="accent3" w:themeTint="FE"/>
          <w:right w:val="none" w:sz="4" w:space="0" w:color="000000"/>
        </w:tcBorders>
        <w:shd w:val="clear" w:color="FFFFFF" w:fill="auto"/>
      </w:tcPr>
    </w:tblStylePr>
    <w:tblStylePr w:type="lastRow">
      <w:rPr>
        <w:b/>
        <w:color w:val="404040"/>
      </w:rPr>
      <w:tblPr/>
      <w:tcPr>
        <w:tcBorders>
          <w:top w:val="single" w:sz="4" w:space="0" w:color="9ABB59" w:themeColor="accent3" w:themeTint="FE"/>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2-Accent41">
    <w:name w:val="Grid Table 2 - Accent 41"/>
    <w:basedOn w:val="TableauNormal"/>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single" w:sz="12" w:space="0" w:color="B2A1C6" w:themeColor="accent4" w:themeTint="9A"/>
          <w:right w:val="none" w:sz="4" w:space="0" w:color="000000"/>
        </w:tcBorders>
        <w:shd w:val="clear" w:color="FFFFFF" w:fill="auto"/>
      </w:tcPr>
    </w:tblStylePr>
    <w:tblStylePr w:type="lastRow">
      <w:rPr>
        <w:b/>
        <w:color w:val="404040"/>
      </w:rPr>
      <w:tblPr/>
      <w:tcPr>
        <w:tcBorders>
          <w:top w:val="single" w:sz="4" w:space="0" w:color="B2A1C6" w:themeColor="accent4" w:themeTint="9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2-Accent51">
    <w:name w:val="Grid Table 2 - Accent 51"/>
    <w:basedOn w:val="TableauNormal"/>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single" w:sz="12" w:space="0" w:color="4BACC6" w:themeColor="accent5"/>
          <w:right w:val="none" w:sz="4" w:space="0" w:color="000000"/>
        </w:tcBorders>
        <w:shd w:val="clear" w:color="FFFFFF" w:fill="auto"/>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2-Accent61">
    <w:name w:val="Grid Table 2 - Accent 61"/>
    <w:basedOn w:val="TableauNormal"/>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single" w:sz="12" w:space="0" w:color="F79646" w:themeColor="accent6"/>
          <w:right w:val="none" w:sz="4" w:space="0" w:color="000000"/>
        </w:tcBorders>
        <w:shd w:val="clear" w:color="FFFFFF" w:fill="auto"/>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TableauGrille3">
    <w:name w:val="Grid Table 3"/>
    <w:basedOn w:val="TableauNormal"/>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3-Accent11">
    <w:name w:val="Grid Table 3 - Accent 11"/>
    <w:basedOn w:val="TableauNormal"/>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3-Accent21">
    <w:name w:val="Grid Table 3 - Accent 21"/>
    <w:basedOn w:val="TableauNormal"/>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3-Accent31">
    <w:name w:val="Grid Table 3 - Accent 31"/>
    <w:basedOn w:val="TableauNormal"/>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3-Accent41">
    <w:name w:val="Grid Table 3 - Accent 41"/>
    <w:basedOn w:val="TableauNormal"/>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3-Accent51">
    <w:name w:val="Grid Table 3 - Accent 51"/>
    <w:basedOn w:val="TableauNormal"/>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3-Accent61">
    <w:name w:val="Grid Table 3 - Accent 61"/>
    <w:basedOn w:val="TableauNormal"/>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TableauGrille4">
    <w:name w:val="Grid Table 4"/>
    <w:basedOn w:val="TableauNormal"/>
    <w:uiPriority w:val="59"/>
    <w:tblPr>
      <w:tblStyleRowBandSize w:val="1"/>
      <w:tblStyleColBandSize w:val="1"/>
      <w:tblBorders>
        <w:top w:val="single" w:sz="4" w:space="0" w:color="6F6F6F" w:themeColor="text1" w:themeTint="90"/>
        <w:left w:val="single" w:sz="4" w:space="0" w:color="6F6F6F" w:themeColor="text1" w:themeTint="90"/>
        <w:bottom w:val="single" w:sz="4" w:space="0" w:color="6F6F6F" w:themeColor="text1" w:themeTint="90"/>
        <w:right w:val="single" w:sz="4" w:space="0" w:color="6F6F6F" w:themeColor="text1" w:themeTint="90"/>
        <w:insideH w:val="single" w:sz="4" w:space="0" w:color="6F6F6F" w:themeColor="text1" w:themeTint="90"/>
        <w:insideV w:val="single" w:sz="4" w:space="0" w:color="6F6F6F" w:themeColor="text1" w:themeTint="90"/>
      </w:tblBorders>
    </w:tblPr>
    <w:tblStylePr w:type="firstRow">
      <w:rPr>
        <w:rFonts w:ascii="Arial" w:hAnsi="Arial"/>
        <w:b/>
        <w:color w:val="FFFFFF"/>
        <w:sz w:val="22"/>
      </w:rPr>
      <w:tblPr/>
      <w:tcPr>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000000" w:themeColor="text1" w:fill="000000" w:themeFill="text1"/>
      </w:tcPr>
    </w:tblStylePr>
    <w:tblStylePr w:type="lastRow">
      <w:rPr>
        <w:b/>
        <w:color w:val="404040"/>
      </w:rPr>
      <w:tblPr/>
      <w:tcPr>
        <w:tcBorders>
          <w:top w:val="single" w:sz="4" w:space="0" w:color="000000" w:themeColor="text1"/>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4-Accent11">
    <w:name w:val="Grid Table 4 - Accent 11"/>
    <w:basedOn w:val="TableauNormal"/>
    <w:uiPriority w:val="5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insideV w:val="single" w:sz="4" w:space="0" w:color="9BB7D9" w:themeColor="accent1" w:themeTint="90"/>
      </w:tblBorders>
    </w:tblPr>
    <w:tblStylePr w:type="firstRow">
      <w:rPr>
        <w:rFonts w:ascii="Arial" w:hAnsi="Arial"/>
        <w:b/>
        <w:color w:val="FFFFFF"/>
        <w:sz w:val="22"/>
      </w:rPr>
      <w:tblPr/>
      <w:tcPr>
        <w:tcBorders>
          <w:top w:val="single" w:sz="4" w:space="0" w:color="5D8AC2" w:themeColor="accent1" w:themeTint="EA"/>
          <w:left w:val="single" w:sz="4" w:space="0" w:color="5D8AC2" w:themeColor="accent1" w:themeTint="EA"/>
          <w:bottom w:val="single" w:sz="4" w:space="0" w:color="5D8AC2" w:themeColor="accent1" w:themeTint="EA"/>
          <w:right w:val="single" w:sz="4" w:space="0" w:color="5D8AC2" w:themeColor="accent1" w:themeTint="EA"/>
        </w:tcBorders>
        <w:shd w:val="clear" w:color="5D8AC2" w:themeColor="accent1" w:themeTint="EA" w:fill="5D8AC2" w:themeFill="accent1" w:themeFillTint="EA"/>
      </w:tcPr>
    </w:tblStylePr>
    <w:tblStylePr w:type="lastRow">
      <w:rPr>
        <w:b/>
        <w:color w:val="404040"/>
      </w:rPr>
      <w:tblPr/>
      <w:tcPr>
        <w:tcBorders>
          <w:top w:val="single" w:sz="4" w:space="0" w:color="5D8AC2" w:themeColor="accent1" w:themeTint="E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CE6F2" w:themeColor="accent1" w:themeTint="32" w:fill="DCE6F2" w:themeFill="accent1" w:themeFillTint="32"/>
      </w:tcPr>
    </w:tblStylePr>
    <w:tblStylePr w:type="band1Horz">
      <w:rPr>
        <w:rFonts w:ascii="Arial" w:hAnsi="Arial"/>
        <w:color w:val="404040"/>
        <w:sz w:val="22"/>
      </w:rPr>
      <w:tblPr/>
      <w:tcPr>
        <w:shd w:val="clear" w:color="DCE6F2" w:themeColor="accent1" w:themeTint="32" w:fill="DCE6F2" w:themeFill="accent1" w:themeFillTint="32"/>
      </w:tcPr>
    </w:tblStylePr>
  </w:style>
  <w:style w:type="table" w:customStyle="1" w:styleId="GridTable4-Accent21">
    <w:name w:val="Grid Table 4 - Accent 21"/>
    <w:basedOn w:val="TableauNormal"/>
    <w:uiPriority w:val="5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insideV w:val="single" w:sz="4" w:space="0" w:color="DB9B9A" w:themeColor="accent2" w:themeTint="90"/>
      </w:tblBorders>
    </w:tblPr>
    <w:tblStylePr w:type="firstRow">
      <w:rPr>
        <w:rFonts w:ascii="Arial" w:hAnsi="Arial"/>
        <w:b/>
        <w:color w:val="FFFFFF"/>
        <w:sz w:val="22"/>
      </w:rPr>
      <w:tblPr/>
      <w:tcPr>
        <w:tc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cBorders>
        <w:shd w:val="clear" w:color="D99695" w:themeColor="accent2" w:themeTint="97" w:fill="D99695" w:themeFill="accent2" w:themeFillTint="97"/>
      </w:tcPr>
    </w:tblStylePr>
    <w:tblStylePr w:type="lastRow">
      <w:rPr>
        <w:b/>
        <w:color w:val="404040"/>
      </w:rPr>
      <w:tblPr/>
      <w:tcPr>
        <w:tcBorders>
          <w:top w:val="single" w:sz="4" w:space="0" w:color="D99695" w:themeColor="accent2" w:themeTint="97"/>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4-Accent31">
    <w:name w:val="Grid Table 4 - Accent 31"/>
    <w:basedOn w:val="TableauNormal"/>
    <w:uiPriority w:val="5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insideV w:val="single" w:sz="4" w:space="0" w:color="C6D8A1" w:themeColor="accent3" w:themeTint="90"/>
      </w:tblBorders>
    </w:tblPr>
    <w:tblStylePr w:type="firstRow">
      <w:rPr>
        <w:rFonts w:ascii="Arial" w:hAnsi="Arial"/>
        <w:b/>
        <w:color w:val="FFFFFF"/>
        <w:sz w:val="22"/>
      </w:rPr>
      <w:tblPr/>
      <w:tcPr>
        <w:tc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tcBorders>
        <w:shd w:val="clear" w:color="9ABB59" w:themeColor="accent3" w:themeTint="FE" w:fill="9ABB59" w:themeFill="accent3" w:themeFillTint="FE"/>
      </w:tcPr>
    </w:tblStylePr>
    <w:tblStylePr w:type="lastRow">
      <w:rPr>
        <w:b/>
        <w:color w:val="404040"/>
      </w:rPr>
      <w:tblPr/>
      <w:tcPr>
        <w:tcBorders>
          <w:top w:val="single" w:sz="4" w:space="0" w:color="9ABB59" w:themeColor="accent3" w:themeTint="FE"/>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4-Accent41">
    <w:name w:val="Grid Table 4 - Accent 41"/>
    <w:basedOn w:val="TableauNormal"/>
    <w:uiPriority w:val="5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insideV w:val="single" w:sz="4" w:space="0" w:color="B7A7CA" w:themeColor="accent4" w:themeTint="90"/>
      </w:tblBorders>
    </w:tblPr>
    <w:tblStylePr w:type="firstRow">
      <w:rPr>
        <w:rFonts w:ascii="Arial" w:hAnsi="Arial"/>
        <w:b/>
        <w:color w:val="FFFFFF"/>
        <w:sz w:val="22"/>
      </w:rPr>
      <w:tblPr/>
      <w:tcPr>
        <w:tc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cBorders>
        <w:shd w:val="clear" w:color="B2A1C6" w:themeColor="accent4" w:themeTint="9A" w:fill="B2A1C6" w:themeFill="accent4" w:themeFillTint="9A"/>
      </w:tcPr>
    </w:tblStylePr>
    <w:tblStylePr w:type="lastRow">
      <w:rPr>
        <w:b/>
        <w:color w:val="404040"/>
      </w:rPr>
      <w:tblPr/>
      <w:tcPr>
        <w:tcBorders>
          <w:top w:val="single" w:sz="4" w:space="0" w:color="B2A1C6" w:themeColor="accent4" w:themeTint="9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4-Accent51">
    <w:name w:val="Grid Table 4 - Accent 51"/>
    <w:basedOn w:val="TableauNormal"/>
    <w:uiPriority w:val="5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FFFFFF"/>
        <w:sz w:val="22"/>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tcBorders>
        <w:shd w:val="clear" w:color="4BACC6" w:themeColor="accent5" w:fill="4BACC6" w:themeFill="accent5"/>
      </w:tcPr>
    </w:tblStylePr>
    <w:tblStylePr w:type="lastRow">
      <w:rPr>
        <w:b/>
        <w:color w:val="404040"/>
      </w:rPr>
      <w:tblPr/>
      <w:tcPr>
        <w:tcBorders>
          <w:top w:val="single" w:sz="4" w:space="0" w:color="4BACC6" w:themeColor="accent5"/>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4-Accent61">
    <w:name w:val="Grid Table 4 - Accent 61"/>
    <w:basedOn w:val="TableauNormal"/>
    <w:uiPriority w:val="5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FFFFFF"/>
        <w:sz w:val="22"/>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tcBorders>
        <w:shd w:val="clear" w:color="F79646" w:themeColor="accent6" w:fill="F79646" w:themeFill="accent6"/>
      </w:tcPr>
    </w:tblStylePr>
    <w:tblStylePr w:type="lastRow">
      <w:rPr>
        <w:b/>
        <w:color w:val="404040"/>
      </w:rPr>
      <w:tblPr/>
      <w:tcPr>
        <w:tcBorders>
          <w:top w:val="single" w:sz="4" w:space="0" w:color="F79646" w:themeColor="accent6"/>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TableauGrille5Fonc">
    <w:name w:val="Grid Table 5 Dark"/>
    <w:basedOn w:val="Tableau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BFBFBF" w:themeColor="text1" w:themeTint="40" w:fill="BFBFBF" w:themeFill="text1" w:themeFillTint="40"/>
    </w:tblPr>
    <w:tblStylePr w:type="firstRow">
      <w:rPr>
        <w:rFonts w:ascii="Arial" w:hAnsi="Arial"/>
        <w:b/>
        <w:color w:val="FFFFFF"/>
        <w:sz w:val="22"/>
      </w:rPr>
      <w:tblPr/>
      <w:tcPr>
        <w:shd w:val="clear" w:color="000000" w:themeColor="text1" w:fill="000000" w:themeFill="text1"/>
      </w:tcPr>
    </w:tblStylePr>
    <w:tblStylePr w:type="lastRow">
      <w:rPr>
        <w:rFonts w:ascii="Arial" w:hAnsi="Arial"/>
        <w:b/>
        <w:color w:val="FFFFFF"/>
        <w:sz w:val="22"/>
      </w:rPr>
      <w:tblPr/>
      <w:tcPr>
        <w:tcBorders>
          <w:top w:val="single" w:sz="4" w:space="0" w:color="FFFFFF" w:themeColor="light1"/>
        </w:tcBorders>
        <w:shd w:val="clear" w:color="000000" w:themeColor="text1" w:fill="000000" w:themeFill="text1"/>
      </w:tcPr>
    </w:tblStylePr>
    <w:tblStylePr w:type="firstCol">
      <w:rPr>
        <w:rFonts w:ascii="Arial" w:hAnsi="Arial"/>
        <w:b/>
        <w:color w:val="FFFFFF"/>
        <w:sz w:val="22"/>
      </w:rPr>
      <w:tblPr/>
      <w:tcPr>
        <w:shd w:val="clear" w:color="000000" w:themeColor="text1" w:fill="000000" w:themeFill="text1"/>
      </w:tcPr>
    </w:tblStylePr>
    <w:tblStylePr w:type="lastCol">
      <w:rPr>
        <w:rFonts w:ascii="Arial" w:hAnsi="Arial"/>
        <w:b/>
        <w:color w:val="FFFFFF"/>
        <w:sz w:val="22"/>
      </w:rPr>
      <w:tblPr/>
      <w:tcPr>
        <w:shd w:val="clear" w:color="000000" w:themeColor="text1" w:fill="000000" w:themeFill="text1"/>
      </w:tcPr>
    </w:tblStylePr>
    <w:tblStylePr w:type="band1Vert">
      <w:tblPr/>
      <w:tcPr>
        <w:shd w:val="clear" w:color="8A8A8A" w:themeColor="text1" w:themeTint="75" w:fill="8A8A8A" w:themeFill="text1" w:themeFillTint="75"/>
      </w:tcPr>
    </w:tblStylePr>
    <w:tblStylePr w:type="band1Horz">
      <w:tblPr/>
      <w:tcPr>
        <w:shd w:val="clear" w:color="8A8A8A" w:themeColor="text1" w:themeTint="75" w:fill="8A8A8A" w:themeFill="text1" w:themeFillTint="75"/>
      </w:tcPr>
    </w:tblStylePr>
  </w:style>
  <w:style w:type="table" w:customStyle="1" w:styleId="GridTable5Dark-Accent1">
    <w:name w:val="Grid Table 5 Dark- Accent 1"/>
    <w:basedOn w:val="Tableau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5F1" w:themeColor="accent1" w:themeTint="34" w:fill="DAE5F1" w:themeFill="accent1" w:themeFillTint="34"/>
    </w:tblPr>
    <w:tblStylePr w:type="firstRow">
      <w:rPr>
        <w:rFonts w:ascii="Arial" w:hAnsi="Arial"/>
        <w:b/>
        <w:color w:val="FFFFFF"/>
        <w:sz w:val="22"/>
      </w:rPr>
      <w:tblPr/>
      <w:tcPr>
        <w:shd w:val="clear" w:color="4F81BD" w:themeColor="accent1" w:fill="4F81BD" w:themeFill="accent1"/>
      </w:tcPr>
    </w:tblStylePr>
    <w:tblStylePr w:type="lastRow">
      <w:rPr>
        <w:rFonts w:ascii="Arial" w:hAnsi="Arial"/>
        <w:b/>
        <w:color w:val="FFFFFF"/>
        <w:sz w:val="22"/>
      </w:rPr>
      <w:tblPr/>
      <w:tcPr>
        <w:tcBorders>
          <w:top w:val="single" w:sz="4" w:space="0" w:color="FFFFFF" w:themeColor="light1"/>
        </w:tcBorders>
        <w:shd w:val="clear" w:color="4F81BD" w:themeColor="accent1" w:fill="4F81BD" w:themeFill="accent1"/>
      </w:tcPr>
    </w:tblStylePr>
    <w:tblStylePr w:type="firstCol">
      <w:rPr>
        <w:rFonts w:ascii="Arial" w:hAnsi="Arial"/>
        <w:b/>
        <w:color w:val="FFFFFF"/>
        <w:sz w:val="22"/>
      </w:rPr>
      <w:tblPr/>
      <w:tcPr>
        <w:shd w:val="clear" w:color="4F81BD" w:themeColor="accent1" w:fill="4F81BD" w:themeFill="accent1"/>
      </w:tcPr>
    </w:tblStylePr>
    <w:tblStylePr w:type="lastCol">
      <w:rPr>
        <w:rFonts w:ascii="Arial" w:hAnsi="Arial"/>
        <w:b/>
        <w:color w:val="FFFFFF"/>
        <w:sz w:val="22"/>
      </w:rPr>
      <w:tblPr/>
      <w:tcPr>
        <w:shd w:val="clear" w:color="4F81BD" w:themeColor="accent1" w:fill="4F81BD" w:themeFill="accent1"/>
      </w:tcPr>
    </w:tblStylePr>
    <w:tblStylePr w:type="band1Vert">
      <w:tblPr/>
      <w:tcPr>
        <w:shd w:val="clear" w:color="AEC4E0" w:themeColor="accent1" w:themeTint="75" w:fill="AEC4E0" w:themeFill="accent1" w:themeFillTint="75"/>
      </w:tcPr>
    </w:tblStylePr>
    <w:tblStylePr w:type="band1Horz">
      <w:tblPr/>
      <w:tcPr>
        <w:shd w:val="clear" w:color="AEC4E0" w:themeColor="accent1" w:themeTint="75" w:fill="AEC4E0" w:themeFill="accent1" w:themeFillTint="75"/>
      </w:tcPr>
    </w:tblStylePr>
  </w:style>
  <w:style w:type="table" w:customStyle="1" w:styleId="GridTable5Dark-Accent21">
    <w:name w:val="Grid Table 5 Dark - Accent 21"/>
    <w:basedOn w:val="Tableau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2DCDC" w:themeColor="accent2" w:themeTint="32" w:fill="F2DCDC" w:themeFill="accent2" w:themeFillTint="32"/>
    </w:tblPr>
    <w:tblStylePr w:type="firstRow">
      <w:rPr>
        <w:rFonts w:ascii="Arial" w:hAnsi="Arial"/>
        <w:b/>
        <w:color w:val="FFFFFF"/>
        <w:sz w:val="22"/>
      </w:rPr>
      <w:tblPr/>
      <w:tcPr>
        <w:shd w:val="clear" w:color="C0504D" w:themeColor="accent2" w:fill="C0504D" w:themeFill="accent2"/>
      </w:tcPr>
    </w:tblStylePr>
    <w:tblStylePr w:type="lastRow">
      <w:rPr>
        <w:rFonts w:ascii="Arial" w:hAnsi="Arial"/>
        <w:b/>
        <w:color w:val="FFFFFF"/>
        <w:sz w:val="22"/>
      </w:rPr>
      <w:tblPr/>
      <w:tcPr>
        <w:tcBorders>
          <w:top w:val="single" w:sz="4" w:space="0" w:color="FFFFFF" w:themeColor="light1"/>
        </w:tcBorders>
        <w:shd w:val="clear" w:color="C0504D" w:themeColor="accent2" w:fill="C0504D" w:themeFill="accent2"/>
      </w:tcPr>
    </w:tblStylePr>
    <w:tblStylePr w:type="firstCol">
      <w:rPr>
        <w:rFonts w:ascii="Arial" w:hAnsi="Arial"/>
        <w:b/>
        <w:color w:val="FFFFFF"/>
        <w:sz w:val="22"/>
      </w:rPr>
      <w:tblPr/>
      <w:tcPr>
        <w:shd w:val="clear" w:color="C0504D" w:themeColor="accent2" w:fill="C0504D" w:themeFill="accent2"/>
      </w:tcPr>
    </w:tblStylePr>
    <w:tblStylePr w:type="lastCol">
      <w:rPr>
        <w:rFonts w:ascii="Arial" w:hAnsi="Arial"/>
        <w:b/>
        <w:color w:val="FFFFFF"/>
        <w:sz w:val="22"/>
      </w:rPr>
      <w:tblPr/>
      <w:tcPr>
        <w:shd w:val="clear" w:color="C0504D" w:themeColor="accent2" w:fill="C0504D" w:themeFill="accent2"/>
      </w:tcPr>
    </w:tblStylePr>
    <w:tblStylePr w:type="band1Vert">
      <w:tblPr/>
      <w:tcPr>
        <w:shd w:val="clear" w:color="E2AEAD" w:themeColor="accent2" w:themeTint="75" w:fill="E2AEAD" w:themeFill="accent2" w:themeFillTint="75"/>
      </w:tcPr>
    </w:tblStylePr>
    <w:tblStylePr w:type="band1Horz">
      <w:tblPr/>
      <w:tcPr>
        <w:shd w:val="clear" w:color="E2AEAD" w:themeColor="accent2" w:themeTint="75" w:fill="E2AEAD" w:themeFill="accent2" w:themeFillTint="75"/>
      </w:tcPr>
    </w:tblStylePr>
  </w:style>
  <w:style w:type="table" w:customStyle="1" w:styleId="GridTable5Dark-Accent31">
    <w:name w:val="Grid Table 5 Dark - Accent 31"/>
    <w:basedOn w:val="Tableau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AF1DC" w:themeColor="accent3" w:themeTint="34" w:fill="EAF1DC" w:themeFill="accent3" w:themeFillTint="34"/>
    </w:tblPr>
    <w:tblStylePr w:type="firstRow">
      <w:rPr>
        <w:rFonts w:ascii="Arial" w:hAnsi="Arial"/>
        <w:b/>
        <w:color w:val="FFFFFF"/>
        <w:sz w:val="22"/>
      </w:rPr>
      <w:tblPr/>
      <w:tcPr>
        <w:shd w:val="clear" w:color="9BBB59" w:themeColor="accent3" w:fill="9BBB59" w:themeFill="accent3"/>
      </w:tcPr>
    </w:tblStylePr>
    <w:tblStylePr w:type="lastRow">
      <w:rPr>
        <w:rFonts w:ascii="Arial" w:hAnsi="Arial"/>
        <w:b/>
        <w:color w:val="FFFFFF"/>
        <w:sz w:val="22"/>
      </w:rPr>
      <w:tblPr/>
      <w:tcPr>
        <w:tcBorders>
          <w:top w:val="single" w:sz="4" w:space="0" w:color="FFFFFF" w:themeColor="light1"/>
        </w:tcBorders>
        <w:shd w:val="clear" w:color="9BBB59" w:themeColor="accent3" w:fill="9BBB59" w:themeFill="accent3"/>
      </w:tcPr>
    </w:tblStylePr>
    <w:tblStylePr w:type="firstCol">
      <w:rPr>
        <w:rFonts w:ascii="Arial" w:hAnsi="Arial"/>
        <w:b/>
        <w:color w:val="FFFFFF"/>
        <w:sz w:val="22"/>
      </w:rPr>
      <w:tblPr/>
      <w:tcPr>
        <w:shd w:val="clear" w:color="9BBB59" w:themeColor="accent3" w:fill="9BBB59" w:themeFill="accent3"/>
      </w:tcPr>
    </w:tblStylePr>
    <w:tblStylePr w:type="lastCol">
      <w:rPr>
        <w:rFonts w:ascii="Arial" w:hAnsi="Arial"/>
        <w:b/>
        <w:color w:val="FFFFFF"/>
        <w:sz w:val="22"/>
      </w:rPr>
      <w:tblPr/>
      <w:tcPr>
        <w:shd w:val="clear" w:color="9BBB59" w:themeColor="accent3" w:fill="9BBB59" w:themeFill="accent3"/>
      </w:tcPr>
    </w:tblStylePr>
    <w:tblStylePr w:type="band1Vert">
      <w:tblPr/>
      <w:tcPr>
        <w:shd w:val="clear" w:color="D0DFB2" w:themeColor="accent3" w:themeTint="75" w:fill="D0DFB2" w:themeFill="accent3" w:themeFillTint="75"/>
      </w:tcPr>
    </w:tblStylePr>
    <w:tblStylePr w:type="band1Horz">
      <w:tblPr/>
      <w:tcPr>
        <w:shd w:val="clear" w:color="D0DFB2" w:themeColor="accent3" w:themeTint="75" w:fill="D0DFB2" w:themeFill="accent3" w:themeFillTint="75"/>
      </w:tcPr>
    </w:tblStylePr>
  </w:style>
  <w:style w:type="table" w:customStyle="1" w:styleId="GridTable5Dark-Accent4">
    <w:name w:val="Grid Table 5 Dark- Accent 4"/>
    <w:basedOn w:val="Tableau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5DFEC" w:themeColor="accent4" w:themeTint="34" w:fill="E5DFEC" w:themeFill="accent4" w:themeFillTint="34"/>
    </w:tblPr>
    <w:tblStylePr w:type="firstRow">
      <w:rPr>
        <w:rFonts w:ascii="Arial" w:hAnsi="Arial"/>
        <w:b/>
        <w:color w:val="FFFFFF"/>
        <w:sz w:val="22"/>
      </w:rPr>
      <w:tblPr/>
      <w:tcPr>
        <w:shd w:val="clear" w:color="8064A2" w:themeColor="accent4" w:fill="8064A2" w:themeFill="accent4"/>
      </w:tcPr>
    </w:tblStylePr>
    <w:tblStylePr w:type="lastRow">
      <w:rPr>
        <w:rFonts w:ascii="Arial" w:hAnsi="Arial"/>
        <w:b/>
        <w:color w:val="FFFFFF"/>
        <w:sz w:val="22"/>
      </w:rPr>
      <w:tblPr/>
      <w:tcPr>
        <w:tcBorders>
          <w:top w:val="single" w:sz="4" w:space="0" w:color="FFFFFF" w:themeColor="light1"/>
        </w:tcBorders>
        <w:shd w:val="clear" w:color="8064A2" w:themeColor="accent4" w:fill="8064A2" w:themeFill="accent4"/>
      </w:tcPr>
    </w:tblStylePr>
    <w:tblStylePr w:type="firstCol">
      <w:rPr>
        <w:rFonts w:ascii="Arial" w:hAnsi="Arial"/>
        <w:b/>
        <w:color w:val="FFFFFF"/>
        <w:sz w:val="22"/>
      </w:rPr>
      <w:tblPr/>
      <w:tcPr>
        <w:shd w:val="clear" w:color="8064A2" w:themeColor="accent4" w:fill="8064A2" w:themeFill="accent4"/>
      </w:tcPr>
    </w:tblStylePr>
    <w:tblStylePr w:type="lastCol">
      <w:rPr>
        <w:rFonts w:ascii="Arial" w:hAnsi="Arial"/>
        <w:b/>
        <w:color w:val="FFFFFF"/>
        <w:sz w:val="22"/>
      </w:rPr>
      <w:tblPr/>
      <w:tcPr>
        <w:shd w:val="clear" w:color="8064A2" w:themeColor="accent4" w:fill="8064A2" w:themeFill="accent4"/>
      </w:tcPr>
    </w:tblStylePr>
    <w:tblStylePr w:type="band1Vert">
      <w:tblPr/>
      <w:tcPr>
        <w:shd w:val="clear" w:color="C4B7D4" w:themeColor="accent4" w:themeTint="75" w:fill="C4B7D4" w:themeFill="accent4" w:themeFillTint="75"/>
      </w:tcPr>
    </w:tblStylePr>
    <w:tblStylePr w:type="band1Horz">
      <w:tblPr/>
      <w:tcPr>
        <w:shd w:val="clear" w:color="C4B7D4" w:themeColor="accent4" w:themeTint="75" w:fill="C4B7D4" w:themeFill="accent4" w:themeFillTint="75"/>
      </w:tcPr>
    </w:tblStylePr>
  </w:style>
  <w:style w:type="table" w:customStyle="1" w:styleId="GridTable5Dark-Accent51">
    <w:name w:val="Grid Table 5 Dark - Accent 51"/>
    <w:basedOn w:val="Tableau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EF3" w:themeColor="accent5" w:themeTint="34" w:fill="DAEEF3" w:themeFill="accent5" w:themeFillTint="34"/>
    </w:tblPr>
    <w:tblStylePr w:type="firstRow">
      <w:rPr>
        <w:rFonts w:ascii="Arial" w:hAnsi="Arial"/>
        <w:b/>
        <w:color w:val="FFFFFF"/>
        <w:sz w:val="22"/>
      </w:rPr>
      <w:tblPr/>
      <w:tcPr>
        <w:shd w:val="clear" w:color="4BACC6" w:themeColor="accent5" w:fill="4BACC6" w:themeFill="accent5"/>
      </w:tcPr>
    </w:tblStylePr>
    <w:tblStylePr w:type="lastRow">
      <w:rPr>
        <w:rFonts w:ascii="Arial" w:hAnsi="Arial"/>
        <w:b/>
        <w:color w:val="FFFFFF"/>
        <w:sz w:val="22"/>
      </w:rPr>
      <w:tblPr/>
      <w:tcPr>
        <w:tcBorders>
          <w:top w:val="single" w:sz="4" w:space="0" w:color="FFFFFF" w:themeColor="light1"/>
        </w:tcBorders>
        <w:shd w:val="clear" w:color="4BACC6" w:themeColor="accent5" w:fill="4BACC6" w:themeFill="accent5"/>
      </w:tcPr>
    </w:tblStylePr>
    <w:tblStylePr w:type="firstCol">
      <w:rPr>
        <w:rFonts w:ascii="Arial" w:hAnsi="Arial"/>
        <w:b/>
        <w:color w:val="FFFFFF"/>
        <w:sz w:val="22"/>
      </w:rPr>
      <w:tblPr/>
      <w:tcPr>
        <w:shd w:val="clear" w:color="4BACC6" w:themeColor="accent5" w:fill="4BACC6" w:themeFill="accent5"/>
      </w:tcPr>
    </w:tblStylePr>
    <w:tblStylePr w:type="lastCol">
      <w:rPr>
        <w:rFonts w:ascii="Arial" w:hAnsi="Arial"/>
        <w:b/>
        <w:color w:val="FFFFFF"/>
        <w:sz w:val="22"/>
      </w:rPr>
      <w:tblPr/>
      <w:tcPr>
        <w:shd w:val="clear" w:color="4BACC6" w:themeColor="accent5" w:fill="4BACC6" w:themeFill="accent5"/>
      </w:tcPr>
    </w:tblStylePr>
    <w:tblStylePr w:type="band1Vert">
      <w:tblPr/>
      <w:tcPr>
        <w:shd w:val="clear" w:color="ACD8E4" w:themeColor="accent5" w:themeTint="75" w:fill="ACD8E4" w:themeFill="accent5" w:themeFillTint="75"/>
      </w:tcPr>
    </w:tblStylePr>
    <w:tblStylePr w:type="band1Horz">
      <w:tblPr/>
      <w:tcPr>
        <w:shd w:val="clear" w:color="ACD8E4" w:themeColor="accent5" w:themeTint="75" w:fill="ACD8E4" w:themeFill="accent5" w:themeFillTint="75"/>
      </w:tcPr>
    </w:tblStylePr>
  </w:style>
  <w:style w:type="table" w:customStyle="1" w:styleId="GridTable5Dark-Accent61">
    <w:name w:val="Grid Table 5 Dark - Accent 61"/>
    <w:basedOn w:val="Tableau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DE9D8" w:themeColor="accent6" w:themeTint="34" w:fill="FDE9D8" w:themeFill="accent6" w:themeFillTint="34"/>
    </w:tblPr>
    <w:tblStylePr w:type="firstRow">
      <w:rPr>
        <w:rFonts w:ascii="Arial" w:hAnsi="Arial"/>
        <w:b/>
        <w:color w:val="FFFFFF"/>
        <w:sz w:val="22"/>
      </w:rPr>
      <w:tblPr/>
      <w:tcPr>
        <w:shd w:val="clear" w:color="F79646" w:themeColor="accent6" w:fill="F79646" w:themeFill="accent6"/>
      </w:tcPr>
    </w:tblStylePr>
    <w:tblStylePr w:type="lastRow">
      <w:rPr>
        <w:rFonts w:ascii="Arial" w:hAnsi="Arial"/>
        <w:b/>
        <w:color w:val="FFFFFF"/>
        <w:sz w:val="22"/>
      </w:rPr>
      <w:tblPr/>
      <w:tcPr>
        <w:tcBorders>
          <w:top w:val="single" w:sz="4" w:space="0" w:color="FFFFFF" w:themeColor="light1"/>
        </w:tcBorders>
        <w:shd w:val="clear" w:color="F79646" w:themeColor="accent6" w:fill="F79646" w:themeFill="accent6"/>
      </w:tcPr>
    </w:tblStylePr>
    <w:tblStylePr w:type="firstCol">
      <w:rPr>
        <w:rFonts w:ascii="Arial" w:hAnsi="Arial"/>
        <w:b/>
        <w:color w:val="FFFFFF"/>
        <w:sz w:val="22"/>
      </w:rPr>
      <w:tblPr/>
      <w:tcPr>
        <w:shd w:val="clear" w:color="F79646" w:themeColor="accent6" w:fill="F79646" w:themeFill="accent6"/>
      </w:tcPr>
    </w:tblStylePr>
    <w:tblStylePr w:type="lastCol">
      <w:rPr>
        <w:rFonts w:ascii="Arial" w:hAnsi="Arial"/>
        <w:b/>
        <w:color w:val="FFFFFF"/>
        <w:sz w:val="22"/>
      </w:rPr>
      <w:tblPr/>
      <w:tcPr>
        <w:shd w:val="clear" w:color="F79646" w:themeColor="accent6" w:fill="F79646" w:themeFill="accent6"/>
      </w:tcPr>
    </w:tblStylePr>
    <w:tblStylePr w:type="band1Vert">
      <w:tblPr/>
      <w:tcPr>
        <w:shd w:val="clear" w:color="FBCEAA" w:themeColor="accent6" w:themeTint="75" w:fill="FBCEAA" w:themeFill="accent6" w:themeFillTint="75"/>
      </w:tcPr>
    </w:tblStylePr>
    <w:tblStylePr w:type="band1Horz">
      <w:tblPr/>
      <w:tcPr>
        <w:shd w:val="clear" w:color="FBCEAA" w:themeColor="accent6" w:themeTint="75" w:fill="FBCEAA" w:themeFill="accent6" w:themeFillTint="75"/>
      </w:tcPr>
    </w:tblStylePr>
  </w:style>
  <w:style w:type="table" w:styleId="TableauGrille6Couleur">
    <w:name w:val="Grid Table 6 Colorful"/>
    <w:basedOn w:val="TableauNormal"/>
    <w:uiPriority w:val="99"/>
    <w:tblPr>
      <w:tblStyleRowBandSize w:val="1"/>
      <w:tblStyleColBandSize w:val="1"/>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b/>
        <w:color w:val="7F7F7F" w:themeColor="text1" w:themeTint="80" w:themeShade="95"/>
      </w:rPr>
      <w:tblPr/>
      <w:tcPr>
        <w:tcBorders>
          <w:bottom w:val="single" w:sz="12" w:space="0" w:color="7F7F7F" w:themeColor="text1" w:themeTint="80"/>
        </w:tcBorders>
      </w:tcPr>
    </w:tblStylePr>
    <w:tblStylePr w:type="lastRow">
      <w:rPr>
        <w:b/>
        <w:color w:val="7F7F7F" w:themeColor="text1" w:themeTint="80" w:themeShade="95"/>
      </w:rPr>
    </w:tblStylePr>
    <w:tblStylePr w:type="firstCol">
      <w:rPr>
        <w:b/>
        <w:color w:val="7F7F7F" w:themeColor="text1" w:themeTint="80" w:themeShade="95"/>
      </w:rPr>
    </w:tblStylePr>
    <w:tblStylePr w:type="lastCol">
      <w:rPr>
        <w:b/>
        <w:color w:val="7F7F7F" w:themeColor="text1" w:themeTint="80" w:themeShade="95"/>
      </w:rPr>
    </w:tblStylePr>
    <w:tblStylePr w:type="band1Vert">
      <w:tblPr/>
      <w:tcPr>
        <w:shd w:val="clear" w:color="CBCBCB" w:themeColor="text1" w:themeTint="34" w:fill="CBCBCB" w:themeFill="text1" w:themeFillTint="34"/>
      </w:tcPr>
    </w:tblStylePr>
    <w:tblStylePr w:type="band1Horz">
      <w:rPr>
        <w:rFonts w:ascii="Arial" w:hAnsi="Arial"/>
        <w:color w:val="7F7F7F" w:themeColor="text1" w:themeTint="80" w:themeShade="95"/>
        <w:sz w:val="22"/>
      </w:rPr>
      <w:tblPr/>
      <w:tcPr>
        <w:shd w:val="clear" w:color="CBCBCB" w:themeColor="text1" w:themeTint="34" w:fill="CBCBCB" w:themeFill="text1" w:themeFillTint="34"/>
      </w:tcPr>
    </w:tblStylePr>
    <w:tblStylePr w:type="band2Horz">
      <w:rPr>
        <w:rFonts w:ascii="Arial" w:hAnsi="Arial"/>
        <w:color w:val="7F7F7F" w:themeColor="text1" w:themeTint="80" w:themeShade="95"/>
        <w:sz w:val="22"/>
      </w:rPr>
    </w:tblStylePr>
  </w:style>
  <w:style w:type="table" w:customStyle="1" w:styleId="GridTable6Colorful-Accent11">
    <w:name w:val="Grid Table 6 Colorful - Accent 11"/>
    <w:basedOn w:val="TableauNormal"/>
    <w:uiPriority w:val="99"/>
    <w:tblPr>
      <w:tblStyleRowBandSize w:val="1"/>
      <w:tblStyleColBandSize w:val="1"/>
      <w:tblBorders>
        <w:top w:val="single" w:sz="4" w:space="0" w:color="A6BFDD" w:themeColor="accent1" w:themeTint="80"/>
        <w:left w:val="single" w:sz="4" w:space="0" w:color="A6BFDD" w:themeColor="accent1" w:themeTint="80"/>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b/>
        <w:color w:val="A6BFDD" w:themeColor="accent1" w:themeTint="80" w:themeShade="95"/>
      </w:rPr>
      <w:tblPr/>
      <w:tcPr>
        <w:tcBorders>
          <w:bottom w:val="single" w:sz="12" w:space="0" w:color="A6BFDD" w:themeColor="accent1" w:themeTint="80"/>
        </w:tcBorders>
      </w:tcPr>
    </w:tblStylePr>
    <w:tblStylePr w:type="lastRow">
      <w:rPr>
        <w:b/>
        <w:color w:val="A6BFDD" w:themeColor="accent1" w:themeTint="80" w:themeShade="95"/>
      </w:rPr>
    </w:tblStylePr>
    <w:tblStylePr w:type="firstCol">
      <w:rPr>
        <w:b/>
        <w:color w:val="A6BFDD" w:themeColor="accent1" w:themeTint="80" w:themeShade="95"/>
      </w:rPr>
    </w:tblStylePr>
    <w:tblStylePr w:type="lastCol">
      <w:rPr>
        <w:b/>
        <w:color w:val="A6BFDD" w:themeColor="accent1" w:themeTint="80" w:themeShade="95"/>
      </w:r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6Colorful-Accent21">
    <w:name w:val="Grid Table 6 Colorful - Accent 21"/>
    <w:basedOn w:val="TableauNormal"/>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D99695" w:themeColor="accent2" w:themeTint="97" w:themeShade="95"/>
      </w:rPr>
      <w:tblPr/>
      <w:tcPr>
        <w:tcBorders>
          <w:bottom w:val="single" w:sz="12" w:space="0" w:color="D99695" w:themeColor="accent2" w:themeTint="97"/>
        </w:tcBorders>
      </w:tcPr>
    </w:tblStylePr>
    <w:tblStylePr w:type="lastRow">
      <w:rPr>
        <w:b/>
        <w:color w:val="D99695" w:themeColor="accent2" w:themeTint="97" w:themeShade="95"/>
      </w:r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6Colorful-Accent31">
    <w:name w:val="Grid Table 6 Colorful - Accent 31"/>
    <w:basedOn w:val="TableauNormal"/>
    <w:uiPriority w:val="99"/>
    <w:tblPr>
      <w:tblStyleRowBandSize w:val="1"/>
      <w:tblStyleColBandSize w:val="1"/>
      <w:tbl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9ABB59" w:themeColor="accent3" w:themeTint="FE" w:themeShade="95"/>
      </w:rPr>
      <w:tblPr/>
      <w:tcPr>
        <w:tcBorders>
          <w:bottom w:val="single" w:sz="12" w:space="0" w:color="9ABB59" w:themeColor="accent3" w:themeTint="FE"/>
        </w:tcBorders>
      </w:tcPr>
    </w:tblStylePr>
    <w:tblStylePr w:type="lastRow">
      <w:rPr>
        <w:b/>
        <w:color w:val="9ABB59" w:themeColor="accent3" w:themeTint="FE" w:themeShade="95"/>
      </w:rPr>
    </w:tblStylePr>
    <w:tblStylePr w:type="firstCol">
      <w:rPr>
        <w:b/>
        <w:color w:val="9ABB59" w:themeColor="accent3" w:themeTint="FE" w:themeShade="95"/>
      </w:rPr>
    </w:tblStylePr>
    <w:tblStylePr w:type="lastCol">
      <w:rPr>
        <w:b/>
        <w:color w:val="9ABB59" w:themeColor="accent3" w:themeTint="FE" w:themeShade="95"/>
      </w:r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6Colorful-Accent41">
    <w:name w:val="Grid Table 6 Colorful - Accent 41"/>
    <w:basedOn w:val="TableauNormal"/>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B2A1C6" w:themeColor="accent4" w:themeTint="9A" w:themeShade="95"/>
      </w:rPr>
      <w:tblPr/>
      <w:tcPr>
        <w:tcBorders>
          <w:bottom w:val="single" w:sz="12" w:space="0" w:color="B2A1C6" w:themeColor="accent4" w:themeTint="9A"/>
        </w:tcBorders>
      </w:tcPr>
    </w:tblStylePr>
    <w:tblStylePr w:type="lastRow">
      <w:rPr>
        <w:b/>
        <w:color w:val="B2A1C6" w:themeColor="accent4" w:themeTint="9A" w:themeShade="95"/>
      </w:r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6Colorful-Accent51">
    <w:name w:val="Grid Table 6 Colorful - Accent 51"/>
    <w:basedOn w:val="TableauNormal"/>
    <w:uiPriority w:val="99"/>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insideH w:val="single" w:sz="4" w:space="0" w:color="4BACC6" w:themeColor="accent5"/>
        <w:insideV w:val="single" w:sz="4" w:space="0" w:color="4BACC6" w:themeColor="accent5"/>
      </w:tblBorders>
    </w:tblPr>
    <w:tblStylePr w:type="firstRow">
      <w:rPr>
        <w:b/>
        <w:color w:val="266779" w:themeColor="accent5" w:themeShade="95"/>
      </w:rPr>
      <w:tblPr/>
      <w:tcPr>
        <w:tcBorders>
          <w:bottom w:val="single" w:sz="12" w:space="0" w:color="4BACC6" w:themeColor="accent5"/>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6Colorful-Accent61">
    <w:name w:val="Grid Table 6 Colorful - Accent 61"/>
    <w:basedOn w:val="TableauNormal"/>
    <w:uiPriority w:val="99"/>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insideH w:val="single" w:sz="4" w:space="0" w:color="F79646" w:themeColor="accent6"/>
        <w:insideV w:val="single" w:sz="4" w:space="0" w:color="F79646" w:themeColor="accent6"/>
      </w:tblBorders>
    </w:tblPr>
    <w:tblStylePr w:type="firstRow">
      <w:rPr>
        <w:b/>
        <w:color w:val="266779" w:themeColor="accent5" w:themeShade="95"/>
      </w:rPr>
      <w:tblPr/>
      <w:tcPr>
        <w:tcBorders>
          <w:bottom w:val="single" w:sz="12" w:space="0" w:color="F79646" w:themeColor="accent6"/>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FDE9D8" w:themeColor="accent6" w:themeTint="34" w:fill="FDE9D8" w:themeFill="accent6" w:themeFillTint="34"/>
      </w:tcPr>
    </w:tblStylePr>
    <w:tblStylePr w:type="band1Horz">
      <w:rPr>
        <w:rFonts w:ascii="Arial" w:hAnsi="Arial"/>
        <w:color w:val="266779" w:themeColor="accent5" w:themeShade="95"/>
        <w:sz w:val="22"/>
      </w:rPr>
      <w:tblPr/>
      <w:tcPr>
        <w:shd w:val="clear" w:color="FDE9D8" w:themeColor="accent6" w:themeTint="34" w:fill="FDE9D8" w:themeFill="accent6" w:themeFillTint="34"/>
      </w:tcPr>
    </w:tblStylePr>
    <w:tblStylePr w:type="band2Horz">
      <w:rPr>
        <w:rFonts w:ascii="Arial" w:hAnsi="Arial"/>
        <w:color w:val="266779" w:themeColor="accent5" w:themeShade="95"/>
        <w:sz w:val="22"/>
      </w:rPr>
    </w:tblStylePr>
  </w:style>
  <w:style w:type="table" w:styleId="TableauGrille7Couleur">
    <w:name w:val="Grid Table 7 Colorful"/>
    <w:basedOn w:val="TableauNormal"/>
    <w:uiPriority w:val="99"/>
    <w:tblPr>
      <w:tblStyleRowBandSize w:val="1"/>
      <w:tblStyleColBandSize w:val="1"/>
      <w:tblBorders>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rFonts w:ascii="Arial" w:hAnsi="Arial"/>
        <w:b/>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b/>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F2F2F2" w:themeColor="text1" w:themeTint="0D" w:fill="F2F2F2" w:themeFill="text1" w:themeFillTint="0D"/>
      </w:tcPr>
    </w:tblStylePr>
    <w:tblStylePr w:type="band1Horz">
      <w:rPr>
        <w:rFonts w:ascii="Arial" w:hAnsi="Arial"/>
        <w:color w:val="7F7F7F" w:themeColor="text1" w:themeTint="80" w:themeShade="95"/>
        <w:sz w:val="22"/>
      </w:rPr>
      <w:tblPr/>
      <w:tcPr>
        <w:shd w:val="clear" w:color="F2F2F2" w:themeColor="text1" w:themeTint="0D" w:fill="F2F2F2" w:themeFill="text1" w:themeFillTint="0D"/>
      </w:tcPr>
    </w:tblStylePr>
    <w:tblStylePr w:type="band2Horz">
      <w:rPr>
        <w:rFonts w:ascii="Arial" w:hAnsi="Arial"/>
        <w:color w:val="7F7F7F" w:themeColor="text1" w:themeTint="80" w:themeShade="95"/>
        <w:sz w:val="22"/>
      </w:rPr>
    </w:tblStylePr>
  </w:style>
  <w:style w:type="table" w:customStyle="1" w:styleId="GridTable7Colorful-Accent11">
    <w:name w:val="Grid Table 7 Colorful - Accent 11"/>
    <w:basedOn w:val="TableauNormal"/>
    <w:uiPriority w:val="99"/>
    <w:tblPr>
      <w:tblStyleRowBandSize w:val="1"/>
      <w:tblStyleColBandSize w:val="1"/>
      <w:tblBorders>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rFonts w:ascii="Arial" w:hAnsi="Arial"/>
        <w:b/>
        <w:color w:val="A6BFDD" w:themeColor="accent1" w:themeTint="80" w:themeShade="95"/>
        <w:sz w:val="22"/>
      </w:rPr>
      <w:tblPr/>
      <w:tcPr>
        <w:tcBorders>
          <w:top w:val="none" w:sz="4" w:space="0" w:color="000000"/>
          <w:left w:val="none" w:sz="4" w:space="0" w:color="000000"/>
          <w:bottom w:val="single" w:sz="4" w:space="0" w:color="A6BFDD" w:themeColor="accent1" w:themeTint="80"/>
          <w:right w:val="none" w:sz="4" w:space="0" w:color="000000"/>
        </w:tcBorders>
        <w:shd w:val="clear" w:color="FFFFFF" w:themeColor="light1" w:fill="FFFFFF" w:themeFill="light1"/>
      </w:tcPr>
    </w:tblStylePr>
    <w:tblStylePr w:type="lastRow">
      <w:rPr>
        <w:rFonts w:ascii="Arial" w:hAnsi="Arial"/>
        <w:b/>
        <w:color w:val="A6BFDD" w:themeColor="accent1" w:themeTint="80" w:themeShade="95"/>
        <w:sz w:val="22"/>
      </w:rPr>
      <w:tblPr/>
      <w:tcPr>
        <w:tcBorders>
          <w:top w:val="single" w:sz="4" w:space="0" w:color="A6BFDD" w:themeColor="accen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A6BFDD" w:themeColor="accent1" w:themeTint="80" w:themeShade="95"/>
        <w:sz w:val="22"/>
      </w:rPr>
      <w:tblPr/>
      <w:tcPr>
        <w:tcBorders>
          <w:top w:val="none" w:sz="4" w:space="0" w:color="000000"/>
          <w:left w:val="none" w:sz="4" w:space="0" w:color="000000"/>
          <w:bottom w:val="none" w:sz="4" w:space="0" w:color="000000"/>
          <w:right w:val="single" w:sz="4" w:space="0" w:color="A6BFDD" w:themeColor="accent1" w:themeTint="80"/>
        </w:tcBorders>
        <w:shd w:val="clear" w:color="FFFFFF" w:fill="auto"/>
      </w:tcPr>
    </w:tblStylePr>
    <w:tblStylePr w:type="lastCol">
      <w:rPr>
        <w:rFonts w:ascii="Arial" w:hAnsi="Arial"/>
        <w:i/>
        <w:color w:val="A6BFDD" w:themeColor="accent1" w:themeTint="80" w:themeShade="95"/>
        <w:sz w:val="22"/>
      </w:rPr>
      <w:tblPr/>
      <w:tcPr>
        <w:tcBorders>
          <w:top w:val="none" w:sz="4" w:space="0" w:color="000000"/>
          <w:left w:val="single" w:sz="4" w:space="0" w:color="A6BFDD" w:themeColor="accent1" w:themeTint="80"/>
          <w:bottom w:val="none" w:sz="4" w:space="0" w:color="000000"/>
          <w:right w:val="none" w:sz="4" w:space="0" w:color="000000"/>
        </w:tcBorders>
        <w:shd w:val="clear" w:color="FFFFFF" w:fill="auto"/>
      </w:tc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7Colorful-Accent21">
    <w:name w:val="Grid Table 7 Colorful - Accent 21"/>
    <w:basedOn w:val="TableauNormal"/>
    <w:uiPriority w:val="99"/>
    <w:tblPr>
      <w:tblStyleRowBandSize w:val="1"/>
      <w:tblStyleColBandSize w:val="1"/>
      <w:tblBorders>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rFonts w:ascii="Arial" w:hAnsi="Arial"/>
        <w:b/>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b/>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7Colorful-Accent31">
    <w:name w:val="Grid Table 7 Colorful - Accent 31"/>
    <w:basedOn w:val="TableauNormal"/>
    <w:uiPriority w:val="99"/>
    <w:tblPr>
      <w:tblStyleRowBandSize w:val="1"/>
      <w:tblStyleColBandSize w:val="1"/>
      <w:tblBorders>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rFonts w:ascii="Arial" w:hAnsi="Arial"/>
        <w:b/>
        <w:color w:val="9ABB59" w:themeColor="accent3" w:themeTint="FE" w:themeShade="95"/>
        <w:sz w:val="22"/>
      </w:rPr>
      <w:tblPr/>
      <w:tcPr>
        <w:tcBorders>
          <w:top w:val="none" w:sz="4" w:space="0" w:color="000000"/>
          <w:left w:val="none" w:sz="4" w:space="0" w:color="000000"/>
          <w:bottom w:val="single" w:sz="4" w:space="0" w:color="9ABB59" w:themeColor="accent3" w:themeTint="FE"/>
          <w:right w:val="none" w:sz="4" w:space="0" w:color="000000"/>
        </w:tcBorders>
        <w:shd w:val="clear" w:color="FFFFFF" w:themeColor="light1" w:fill="FFFFFF" w:themeFill="light1"/>
      </w:tcPr>
    </w:tblStylePr>
    <w:tblStylePr w:type="lastRow">
      <w:rPr>
        <w:rFonts w:ascii="Arial" w:hAnsi="Arial"/>
        <w:b/>
        <w:color w:val="9ABB59" w:themeColor="accent3" w:themeTint="FE" w:themeShade="95"/>
        <w:sz w:val="22"/>
      </w:rPr>
      <w:tblPr/>
      <w:tcPr>
        <w:tcBorders>
          <w:top w:val="single" w:sz="4" w:space="0" w:color="9ABB59" w:themeColor="accent3" w:themeTint="FE"/>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ABB59" w:themeColor="accent3" w:themeTint="FE" w:themeShade="95"/>
        <w:sz w:val="22"/>
      </w:rPr>
      <w:tblPr/>
      <w:tcPr>
        <w:tcBorders>
          <w:top w:val="none" w:sz="4" w:space="0" w:color="000000"/>
          <w:left w:val="none" w:sz="4" w:space="0" w:color="000000"/>
          <w:bottom w:val="none" w:sz="4" w:space="0" w:color="000000"/>
          <w:right w:val="single" w:sz="4" w:space="0" w:color="9ABB59" w:themeColor="accent3" w:themeTint="FE"/>
        </w:tcBorders>
        <w:shd w:val="clear" w:color="FFFFFF" w:fill="auto"/>
      </w:tcPr>
    </w:tblStylePr>
    <w:tblStylePr w:type="lastCol">
      <w:rPr>
        <w:rFonts w:ascii="Arial" w:hAnsi="Arial"/>
        <w:i/>
        <w:color w:val="9ABB59" w:themeColor="accent3" w:themeTint="FE" w:themeShade="95"/>
        <w:sz w:val="22"/>
      </w:rPr>
      <w:tblPr/>
      <w:tcPr>
        <w:tcBorders>
          <w:top w:val="none" w:sz="4" w:space="0" w:color="000000"/>
          <w:left w:val="single" w:sz="4" w:space="0" w:color="9ABB59" w:themeColor="accent3" w:themeTint="FE"/>
          <w:bottom w:val="none" w:sz="4" w:space="0" w:color="000000"/>
          <w:right w:val="none" w:sz="4" w:space="0" w:color="000000"/>
        </w:tcBorders>
        <w:shd w:val="clear" w:color="FFFFFF" w:fill="auto"/>
      </w:tc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7Colorful-Accent41">
    <w:name w:val="Grid Table 7 Colorful - Accent 41"/>
    <w:basedOn w:val="TableauNormal"/>
    <w:uiPriority w:val="99"/>
    <w:tblPr>
      <w:tblStyleRowBandSize w:val="1"/>
      <w:tblStyleColBandSize w:val="1"/>
      <w:tblBorders>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rFonts w:ascii="Arial" w:hAnsi="Arial"/>
        <w:b/>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b/>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7Colorful-Accent51">
    <w:name w:val="Grid Table 7 Colorful - Accent 51"/>
    <w:basedOn w:val="TableauNormal"/>
    <w:uiPriority w:val="99"/>
    <w:tblPr>
      <w:tblStyleRowBandSize w:val="1"/>
      <w:tblStyleColBandSize w:val="1"/>
      <w:tblBorders>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266779" w:themeColor="accent5" w:themeShade="95"/>
        <w:sz w:val="22"/>
      </w:rPr>
      <w:tblPr/>
      <w:tcPr>
        <w:tcBorders>
          <w:top w:val="none" w:sz="4" w:space="0" w:color="000000"/>
          <w:left w:val="none" w:sz="4" w:space="0" w:color="000000"/>
          <w:bottom w:val="single" w:sz="4" w:space="0" w:color="99D0DE" w:themeColor="accent5" w:themeTint="90"/>
          <w:right w:val="none" w:sz="4" w:space="0" w:color="000000"/>
        </w:tcBorders>
        <w:shd w:val="clear" w:color="FFFFFF" w:themeColor="light1" w:fill="FFFFFF" w:themeFill="light1"/>
      </w:tcPr>
    </w:tblStylePr>
    <w:tblStylePr w:type="lastRow">
      <w:rPr>
        <w:rFonts w:ascii="Arial" w:hAnsi="Arial"/>
        <w:b/>
        <w:color w:val="266779" w:themeColor="accent5" w:themeShade="95"/>
        <w:sz w:val="22"/>
      </w:rPr>
      <w:tblPr/>
      <w:tcPr>
        <w:tcBorders>
          <w:top w:val="single" w:sz="4" w:space="0" w:color="99D0DE" w:themeColor="accent5"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66779" w:themeColor="accent5" w:themeShade="95"/>
        <w:sz w:val="22"/>
      </w:rPr>
      <w:tblPr/>
      <w:tcPr>
        <w:tcBorders>
          <w:top w:val="none" w:sz="4" w:space="0" w:color="000000"/>
          <w:left w:val="none" w:sz="4" w:space="0" w:color="000000"/>
          <w:bottom w:val="none" w:sz="4" w:space="0" w:color="000000"/>
          <w:right w:val="single" w:sz="4" w:space="0" w:color="99D0DE" w:themeColor="accent5" w:themeTint="90"/>
        </w:tcBorders>
        <w:shd w:val="clear" w:color="FFFFFF" w:fill="auto"/>
      </w:tcPr>
    </w:tblStylePr>
    <w:tblStylePr w:type="lastCol">
      <w:rPr>
        <w:rFonts w:ascii="Arial" w:hAnsi="Arial"/>
        <w:i/>
        <w:color w:val="266779" w:themeColor="accent5" w:themeShade="95"/>
        <w:sz w:val="22"/>
      </w:rPr>
      <w:tblPr/>
      <w:tcPr>
        <w:tcBorders>
          <w:top w:val="none" w:sz="4" w:space="0" w:color="000000"/>
          <w:left w:val="single" w:sz="4" w:space="0" w:color="99D0DE" w:themeColor="accent5" w:themeTint="90"/>
          <w:bottom w:val="none" w:sz="4" w:space="0" w:color="000000"/>
          <w:right w:val="none" w:sz="4" w:space="0" w:color="000000"/>
        </w:tcBorders>
        <w:shd w:val="clear" w:color="FFFFFF" w:fill="auto"/>
      </w:tc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7Colorful-Accent61">
    <w:name w:val="Grid Table 7 Colorful - Accent 61"/>
    <w:basedOn w:val="TableauNormal"/>
    <w:uiPriority w:val="99"/>
    <w:tblPr>
      <w:tblStyleRowBandSize w:val="1"/>
      <w:tblStyleColBandSize w:val="1"/>
      <w:tblBorders>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B15407" w:themeColor="accent6" w:themeShade="95"/>
        <w:sz w:val="22"/>
      </w:rPr>
      <w:tblPr/>
      <w:tcPr>
        <w:tcBorders>
          <w:top w:val="none" w:sz="4" w:space="0" w:color="000000"/>
          <w:left w:val="none" w:sz="4" w:space="0" w:color="000000"/>
          <w:bottom w:val="single" w:sz="4" w:space="0" w:color="FAC396" w:themeColor="accent6" w:themeTint="90"/>
          <w:right w:val="none" w:sz="4" w:space="0" w:color="000000"/>
        </w:tcBorders>
        <w:shd w:val="clear" w:color="FFFFFF" w:themeColor="light1" w:fill="FFFFFF" w:themeFill="light1"/>
      </w:tcPr>
    </w:tblStylePr>
    <w:tblStylePr w:type="lastRow">
      <w:rPr>
        <w:rFonts w:ascii="Arial" w:hAnsi="Arial"/>
        <w:b/>
        <w:color w:val="B15407" w:themeColor="accent6" w:themeShade="95"/>
        <w:sz w:val="22"/>
      </w:rPr>
      <w:tblPr/>
      <w:tcPr>
        <w:tcBorders>
          <w:top w:val="single" w:sz="4" w:space="0" w:color="FAC396" w:themeColor="accent6"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15407" w:themeColor="accent6" w:themeShade="95"/>
        <w:sz w:val="22"/>
      </w:rPr>
      <w:tblPr/>
      <w:tcPr>
        <w:tcBorders>
          <w:top w:val="none" w:sz="4" w:space="0" w:color="000000"/>
          <w:left w:val="none" w:sz="4" w:space="0" w:color="000000"/>
          <w:bottom w:val="none" w:sz="4" w:space="0" w:color="000000"/>
          <w:right w:val="single" w:sz="4" w:space="0" w:color="FAC396" w:themeColor="accent6" w:themeTint="90"/>
        </w:tcBorders>
        <w:shd w:val="clear" w:color="FFFFFF" w:fill="auto"/>
      </w:tcPr>
    </w:tblStylePr>
    <w:tblStylePr w:type="lastCol">
      <w:rPr>
        <w:rFonts w:ascii="Arial" w:hAnsi="Arial"/>
        <w:i/>
        <w:color w:val="B15407" w:themeColor="accent6" w:themeShade="95"/>
        <w:sz w:val="22"/>
      </w:rPr>
      <w:tblPr/>
      <w:tcPr>
        <w:tcBorders>
          <w:top w:val="none" w:sz="4" w:space="0" w:color="000000"/>
          <w:left w:val="single" w:sz="4" w:space="0" w:color="FAC396" w:themeColor="accent6" w:themeTint="90"/>
          <w:bottom w:val="none" w:sz="4" w:space="0" w:color="000000"/>
          <w:right w:val="none" w:sz="4" w:space="0" w:color="000000"/>
        </w:tcBorders>
        <w:shd w:val="clear" w:color="FFFFFF" w:fill="auto"/>
      </w:tcPr>
    </w:tblStylePr>
    <w:tblStylePr w:type="band1Vert">
      <w:tblPr/>
      <w:tcPr>
        <w:shd w:val="clear" w:color="FDE9D8" w:themeColor="accent6" w:themeTint="34" w:fill="FDE9D8" w:themeFill="accent6" w:themeFillTint="34"/>
      </w:tcPr>
    </w:tblStylePr>
    <w:tblStylePr w:type="band1Horz">
      <w:rPr>
        <w:rFonts w:ascii="Arial" w:hAnsi="Arial"/>
        <w:color w:val="B15407" w:themeColor="accent6" w:themeShade="95"/>
        <w:sz w:val="22"/>
      </w:rPr>
      <w:tblPr/>
      <w:tcPr>
        <w:shd w:val="clear" w:color="FDE9D8" w:themeColor="accent6" w:themeTint="34" w:fill="FDE9D8" w:themeFill="accent6" w:themeFillTint="34"/>
      </w:tcPr>
    </w:tblStylePr>
    <w:tblStylePr w:type="band2Horz">
      <w:rPr>
        <w:rFonts w:ascii="Arial" w:hAnsi="Arial"/>
        <w:color w:val="B15407" w:themeColor="accent6" w:themeShade="95"/>
        <w:sz w:val="22"/>
      </w:rPr>
    </w:tblStylePr>
  </w:style>
  <w:style w:type="table" w:styleId="TableauListe1Clair">
    <w:name w:val="List Table 1 Light"/>
    <w:basedOn w:val="Tableau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000000" w:themeColor="text1"/>
          <w:right w:val="none" w:sz="4" w:space="0" w:color="000000"/>
        </w:tcBorders>
      </w:tcPr>
    </w:tblStylePr>
    <w:tblStylePr w:type="lastRow">
      <w:rPr>
        <w:b/>
        <w:color w:val="404040"/>
      </w:rPr>
      <w:tblPr/>
      <w:tcPr>
        <w:tcBorders>
          <w:top w:val="single" w:sz="4" w:space="0" w:color="000000" w:themeColor="tex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BFBFBF" w:themeColor="text1" w:themeTint="40" w:fill="BFBFBF" w:themeFill="text1" w:themeFillTint="40"/>
      </w:tcPr>
    </w:tblStylePr>
    <w:tblStylePr w:type="band1Horz">
      <w:tblPr/>
      <w:tcPr>
        <w:shd w:val="clear" w:color="BFBFBF" w:themeColor="text1" w:themeTint="40" w:fill="BFBFBF" w:themeFill="text1" w:themeFillTint="40"/>
      </w:tcPr>
    </w:tblStylePr>
  </w:style>
  <w:style w:type="table" w:customStyle="1" w:styleId="ListTable1Light-Accent11">
    <w:name w:val="List Table 1 Light - Accent 11"/>
    <w:basedOn w:val="Tableau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F81BD" w:themeColor="accent1"/>
          <w:right w:val="none" w:sz="4" w:space="0" w:color="000000"/>
        </w:tcBorders>
      </w:tcPr>
    </w:tblStylePr>
    <w:tblStylePr w:type="lastRow">
      <w:rPr>
        <w:b/>
        <w:color w:val="404040"/>
      </w:rPr>
      <w:tblPr/>
      <w:tcPr>
        <w:tcBorders>
          <w:top w:val="single" w:sz="4" w:space="0" w:color="4F81BD" w:themeColor="accen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2DFEE" w:themeColor="accent1" w:themeTint="40" w:fill="D2DFEE" w:themeFill="accent1" w:themeFillTint="40"/>
      </w:tcPr>
    </w:tblStylePr>
    <w:tblStylePr w:type="band1Horz">
      <w:tblPr/>
      <w:tcPr>
        <w:shd w:val="clear" w:color="D2DFEE" w:themeColor="accent1" w:themeTint="40" w:fill="D2DFEE" w:themeFill="accent1" w:themeFillTint="40"/>
      </w:tcPr>
    </w:tblStylePr>
  </w:style>
  <w:style w:type="table" w:customStyle="1" w:styleId="ListTable1Light-Accent21">
    <w:name w:val="List Table 1 Light - Accent 21"/>
    <w:basedOn w:val="Tableau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C0504D" w:themeColor="accent2"/>
          <w:right w:val="none" w:sz="4" w:space="0" w:color="000000"/>
        </w:tcBorders>
      </w:tcPr>
    </w:tblStylePr>
    <w:tblStylePr w:type="lastRow">
      <w:rPr>
        <w:b/>
        <w:color w:val="404040"/>
      </w:rPr>
      <w:tblPr/>
      <w:tcPr>
        <w:tcBorders>
          <w:top w:val="single" w:sz="4" w:space="0" w:color="C0504D" w:themeColor="accent2"/>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FD2D2" w:themeColor="accent2" w:themeTint="40" w:fill="EFD2D2" w:themeFill="accent2" w:themeFillTint="40"/>
      </w:tcPr>
    </w:tblStylePr>
    <w:tblStylePr w:type="band1Horz">
      <w:tblPr/>
      <w:tcPr>
        <w:shd w:val="clear" w:color="EFD2D2" w:themeColor="accent2" w:themeTint="40" w:fill="EFD2D2" w:themeFill="accent2" w:themeFillTint="40"/>
      </w:tcPr>
    </w:tblStylePr>
  </w:style>
  <w:style w:type="table" w:customStyle="1" w:styleId="ListTable1Light-Accent31">
    <w:name w:val="List Table 1 Light - Accent 31"/>
    <w:basedOn w:val="Tableau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9BBB59" w:themeColor="accent3"/>
          <w:right w:val="none" w:sz="4" w:space="0" w:color="000000"/>
        </w:tcBorders>
      </w:tcPr>
    </w:tblStylePr>
    <w:tblStylePr w:type="lastRow">
      <w:rPr>
        <w:b/>
        <w:color w:val="404040"/>
      </w:rPr>
      <w:tblPr/>
      <w:tcPr>
        <w:tcBorders>
          <w:top w:val="single" w:sz="4" w:space="0" w:color="9BBB59" w:themeColor="accent3"/>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5EED5" w:themeColor="accent3" w:themeTint="40" w:fill="E5EED5" w:themeFill="accent3" w:themeFillTint="40"/>
      </w:tcPr>
    </w:tblStylePr>
    <w:tblStylePr w:type="band1Horz">
      <w:tblPr/>
      <w:tcPr>
        <w:shd w:val="clear" w:color="E5EED5" w:themeColor="accent3" w:themeTint="40" w:fill="E5EED5" w:themeFill="accent3" w:themeFillTint="40"/>
      </w:tcPr>
    </w:tblStylePr>
  </w:style>
  <w:style w:type="table" w:customStyle="1" w:styleId="ListTable1Light-Accent41">
    <w:name w:val="List Table 1 Light - Accent 41"/>
    <w:basedOn w:val="Tableau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8064A2" w:themeColor="accent4"/>
          <w:right w:val="none" w:sz="4" w:space="0" w:color="000000"/>
        </w:tcBorders>
      </w:tcPr>
    </w:tblStylePr>
    <w:tblStylePr w:type="lastRow">
      <w:rPr>
        <w:b/>
        <w:color w:val="404040"/>
      </w:rPr>
      <w:tblPr/>
      <w:tcPr>
        <w:tcBorders>
          <w:top w:val="single" w:sz="4" w:space="0" w:color="8064A2" w:themeColor="accent4"/>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FD8E7" w:themeColor="accent4" w:themeTint="40" w:fill="DFD8E7" w:themeFill="accent4" w:themeFillTint="40"/>
      </w:tcPr>
    </w:tblStylePr>
    <w:tblStylePr w:type="band1Horz">
      <w:tblPr/>
      <w:tcPr>
        <w:shd w:val="clear" w:color="DFD8E7" w:themeColor="accent4" w:themeTint="40" w:fill="DFD8E7" w:themeFill="accent4" w:themeFillTint="40"/>
      </w:tcPr>
    </w:tblStylePr>
  </w:style>
  <w:style w:type="table" w:customStyle="1" w:styleId="ListTable1Light-Accent51">
    <w:name w:val="List Table 1 Light - Accent 51"/>
    <w:basedOn w:val="Tableau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BACC6" w:themeColor="accent5"/>
          <w:right w:val="none" w:sz="4" w:space="0" w:color="000000"/>
        </w:tcBorders>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1EAF0" w:themeColor="accent5" w:themeTint="40" w:fill="D1EAF0" w:themeFill="accent5" w:themeFillTint="40"/>
      </w:tcPr>
    </w:tblStylePr>
    <w:tblStylePr w:type="band1Horz">
      <w:tblPr/>
      <w:tcPr>
        <w:shd w:val="clear" w:color="D1EAF0" w:themeColor="accent5" w:themeTint="40" w:fill="D1EAF0" w:themeFill="accent5" w:themeFillTint="40"/>
      </w:tcPr>
    </w:tblStylePr>
  </w:style>
  <w:style w:type="table" w:customStyle="1" w:styleId="ListTable1Light-Accent61">
    <w:name w:val="List Table 1 Light - Accent 61"/>
    <w:basedOn w:val="Tableau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F79646" w:themeColor="accent6"/>
          <w:right w:val="none" w:sz="4" w:space="0" w:color="000000"/>
        </w:tcBorders>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FDE4D0" w:themeColor="accent6" w:themeTint="40" w:fill="FDE4D0" w:themeFill="accent6" w:themeFillTint="40"/>
      </w:tcPr>
    </w:tblStylePr>
    <w:tblStylePr w:type="band1Horz">
      <w:tblPr/>
      <w:tcPr>
        <w:shd w:val="clear" w:color="FDE4D0" w:themeColor="accent6" w:themeTint="40" w:fill="FDE4D0" w:themeFill="accent6" w:themeFillTint="40"/>
      </w:tcPr>
    </w:tblStylePr>
  </w:style>
  <w:style w:type="table" w:styleId="TableauListe2">
    <w:name w:val="List Table 2"/>
    <w:basedOn w:val="TableauNormal"/>
    <w:uiPriority w:val="99"/>
    <w:tblPr>
      <w:tblStyleRowBandSize w:val="1"/>
      <w:tblStyleColBandSize w:val="1"/>
      <w:tblBorders>
        <w:top w:val="single" w:sz="4" w:space="0" w:color="6F6F6F" w:themeColor="text1" w:themeTint="90"/>
        <w:bottom w:val="single" w:sz="4" w:space="0" w:color="6F6F6F" w:themeColor="text1" w:themeTint="90"/>
        <w:insideH w:val="single" w:sz="4" w:space="0" w:color="6F6F6F" w:themeColor="text1" w:themeTint="90"/>
      </w:tblBorders>
    </w:tblPr>
    <w:tblStylePr w:type="fir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la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2-Accent11">
    <w:name w:val="List Table 2 - Accent 11"/>
    <w:basedOn w:val="TableauNormal"/>
    <w:uiPriority w:val="99"/>
    <w:tblPr>
      <w:tblStyleRowBandSize w:val="1"/>
      <w:tblStyleColBandSize w:val="1"/>
      <w:tblBorders>
        <w:top w:val="single" w:sz="4" w:space="0" w:color="9BB7D9" w:themeColor="accent1" w:themeTint="90"/>
        <w:bottom w:val="single" w:sz="4" w:space="0" w:color="9BB7D9" w:themeColor="accent1" w:themeTint="90"/>
        <w:insideH w:val="single" w:sz="4" w:space="0" w:color="9BB7D9" w:themeColor="accent1" w:themeTint="90"/>
      </w:tblBorders>
    </w:tblPr>
    <w:tblStylePr w:type="fir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la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2-Accent21">
    <w:name w:val="List Table 2 - Accent 21"/>
    <w:basedOn w:val="TableauNormal"/>
    <w:uiPriority w:val="99"/>
    <w:tblPr>
      <w:tblStyleRowBandSize w:val="1"/>
      <w:tblStyleColBandSize w:val="1"/>
      <w:tblBorders>
        <w:top w:val="single" w:sz="4" w:space="0" w:color="DB9B9A" w:themeColor="accent2" w:themeTint="90"/>
        <w:bottom w:val="single" w:sz="4" w:space="0" w:color="DB9B9A" w:themeColor="accent2" w:themeTint="90"/>
        <w:insideH w:val="single" w:sz="4" w:space="0" w:color="DB9B9A" w:themeColor="accent2" w:themeTint="90"/>
      </w:tblBorders>
    </w:tblPr>
    <w:tblStylePr w:type="fir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la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2-Accent31">
    <w:name w:val="List Table 2 - Accent 31"/>
    <w:basedOn w:val="TableauNormal"/>
    <w:uiPriority w:val="99"/>
    <w:tblPr>
      <w:tblStyleRowBandSize w:val="1"/>
      <w:tblStyleColBandSize w:val="1"/>
      <w:tblBorders>
        <w:top w:val="single" w:sz="4" w:space="0" w:color="C6D8A1" w:themeColor="accent3" w:themeTint="90"/>
        <w:bottom w:val="single" w:sz="4" w:space="0" w:color="C6D8A1" w:themeColor="accent3" w:themeTint="90"/>
        <w:insideH w:val="single" w:sz="4" w:space="0" w:color="C6D8A1" w:themeColor="accent3" w:themeTint="90"/>
      </w:tblBorders>
    </w:tblPr>
    <w:tblStylePr w:type="fir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la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2-Accent41">
    <w:name w:val="List Table 2 - Accent 41"/>
    <w:basedOn w:val="TableauNormal"/>
    <w:uiPriority w:val="99"/>
    <w:tblPr>
      <w:tblStyleRowBandSize w:val="1"/>
      <w:tblStyleColBandSize w:val="1"/>
      <w:tblBorders>
        <w:top w:val="single" w:sz="4" w:space="0" w:color="B7A7CA" w:themeColor="accent4" w:themeTint="90"/>
        <w:bottom w:val="single" w:sz="4" w:space="0" w:color="B7A7CA" w:themeColor="accent4" w:themeTint="90"/>
        <w:insideH w:val="single" w:sz="4" w:space="0" w:color="B7A7CA" w:themeColor="accent4" w:themeTint="90"/>
      </w:tblBorders>
    </w:tblPr>
    <w:tblStylePr w:type="fir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la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2-Accent51">
    <w:name w:val="List Table 2 - Accent 51"/>
    <w:basedOn w:val="TableauNormal"/>
    <w:uiPriority w:val="99"/>
    <w:tblPr>
      <w:tblStyleRowBandSize w:val="1"/>
      <w:tblStyleColBandSize w:val="1"/>
      <w:tblBorders>
        <w:top w:val="single" w:sz="4" w:space="0" w:color="99D0DE" w:themeColor="accent5" w:themeTint="90"/>
        <w:bottom w:val="single" w:sz="4" w:space="0" w:color="99D0DE" w:themeColor="accent5" w:themeTint="90"/>
        <w:insideH w:val="single" w:sz="4" w:space="0" w:color="99D0DE" w:themeColor="accent5" w:themeTint="90"/>
      </w:tblBorders>
    </w:tblPr>
    <w:tblStylePr w:type="fir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la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2-Accent61">
    <w:name w:val="List Table 2 - Accent 61"/>
    <w:basedOn w:val="TableauNormal"/>
    <w:uiPriority w:val="99"/>
    <w:tblPr>
      <w:tblStyleRowBandSize w:val="1"/>
      <w:tblStyleColBandSize w:val="1"/>
      <w:tblBorders>
        <w:top w:val="single" w:sz="4" w:space="0" w:color="FAC396" w:themeColor="accent6" w:themeTint="90"/>
        <w:bottom w:val="single" w:sz="4" w:space="0" w:color="FAC396" w:themeColor="accent6" w:themeTint="90"/>
        <w:insideH w:val="single" w:sz="4" w:space="0" w:color="FAC396" w:themeColor="accent6" w:themeTint="90"/>
      </w:tblBorders>
    </w:tblPr>
    <w:tblStylePr w:type="fir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la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TableauListe3">
    <w:name w:val="List Table 3"/>
    <w:basedOn w:val="TableauNormal"/>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000000" w:themeColor="text1"/>
          <w:right w:val="single" w:sz="4" w:space="0" w:color="000000" w:themeColor="text1"/>
        </w:tcBorders>
      </w:tcPr>
    </w:tblStylePr>
    <w:tblStylePr w:type="band1Horz">
      <w:rPr>
        <w:rFonts w:ascii="Arial" w:hAnsi="Arial"/>
        <w:color w:val="404040"/>
        <w:sz w:val="22"/>
      </w:rPr>
      <w:tblPr/>
      <w:tcPr>
        <w:tcBorders>
          <w:top w:val="single" w:sz="4" w:space="0" w:color="000000" w:themeColor="text1"/>
          <w:bottom w:val="single" w:sz="4" w:space="0" w:color="000000" w:themeColor="text1"/>
        </w:tcBorders>
      </w:tcPr>
    </w:tblStylePr>
  </w:style>
  <w:style w:type="table" w:customStyle="1" w:styleId="ListTable3-Accent11">
    <w:name w:val="List Table 3 - Accent 11"/>
    <w:basedOn w:val="TableauNormal"/>
    <w:uiPriority w:val="99"/>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4F81BD" w:themeColor="accent1"/>
          <w:right w:val="single" w:sz="4" w:space="0" w:color="4F81BD" w:themeColor="accent1"/>
        </w:tcBorders>
      </w:tcPr>
    </w:tblStylePr>
    <w:tblStylePr w:type="band1Horz">
      <w:rPr>
        <w:rFonts w:ascii="Arial" w:hAnsi="Arial"/>
        <w:color w:val="404040"/>
        <w:sz w:val="22"/>
      </w:rPr>
      <w:tblPr/>
      <w:tcPr>
        <w:tcBorders>
          <w:top w:val="single" w:sz="4" w:space="0" w:color="4F81BD" w:themeColor="accent1"/>
          <w:bottom w:val="single" w:sz="4" w:space="0" w:color="4F81BD" w:themeColor="accent1"/>
        </w:tcBorders>
      </w:tcPr>
    </w:tblStylePr>
  </w:style>
  <w:style w:type="table" w:customStyle="1" w:styleId="ListTable3-Accent21">
    <w:name w:val="List Table 3 - Accent 21"/>
    <w:basedOn w:val="TableauNormal"/>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blBorders>
    </w:tblPr>
    <w:tblStylePr w:type="firstRow">
      <w:rPr>
        <w:rFonts w:ascii="Arial" w:hAnsi="Arial"/>
        <w:b/>
        <w:color w:val="FFFFFF"/>
        <w:sz w:val="22"/>
      </w:rPr>
      <w:tblPr/>
      <w:tcPr>
        <w:shd w:val="clear" w:color="D99695" w:themeColor="accent2" w:themeTint="97" w:fill="D99695" w:themeFill="accent2" w:themeFillTint="97"/>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D99695" w:themeColor="accent2" w:themeTint="97"/>
          <w:right w:val="single" w:sz="4" w:space="0" w:color="D99695" w:themeColor="accent2" w:themeTint="97"/>
        </w:tcBorders>
      </w:tcPr>
    </w:tblStylePr>
    <w:tblStylePr w:type="band1Horz">
      <w:rPr>
        <w:rFonts w:ascii="Arial" w:hAnsi="Arial"/>
        <w:color w:val="404040"/>
        <w:sz w:val="22"/>
      </w:rPr>
      <w:tblPr/>
      <w:tcPr>
        <w:tcBorders>
          <w:top w:val="single" w:sz="4" w:space="0" w:color="D99695" w:themeColor="accent2" w:themeTint="97"/>
          <w:bottom w:val="single" w:sz="4" w:space="0" w:color="D99695" w:themeColor="accent2" w:themeTint="97"/>
        </w:tcBorders>
      </w:tcPr>
    </w:tblStylePr>
  </w:style>
  <w:style w:type="table" w:customStyle="1" w:styleId="ListTable3-Accent31">
    <w:name w:val="List Table 3 - Accent 31"/>
    <w:basedOn w:val="TableauNormal"/>
    <w:uiPriority w:val="99"/>
    <w:tblPr>
      <w:tblStyleRowBandSize w:val="1"/>
      <w:tblStyleColBandSize w:val="1"/>
      <w:tblBorders>
        <w:top w:val="single" w:sz="4" w:space="0" w:color="C3D69B" w:themeColor="accent3" w:themeTint="98"/>
        <w:left w:val="single" w:sz="4" w:space="0" w:color="C3D69B" w:themeColor="accent3" w:themeTint="98"/>
        <w:bottom w:val="single" w:sz="4" w:space="0" w:color="C3D69B" w:themeColor="accent3" w:themeTint="98"/>
        <w:right w:val="single" w:sz="4" w:space="0" w:color="C3D69B" w:themeColor="accent3" w:themeTint="98"/>
      </w:tblBorders>
    </w:tblPr>
    <w:tblStylePr w:type="firstRow">
      <w:rPr>
        <w:rFonts w:ascii="Arial" w:hAnsi="Arial"/>
        <w:b/>
        <w:color w:val="FFFFFF"/>
        <w:sz w:val="22"/>
      </w:rPr>
      <w:tblPr/>
      <w:tcPr>
        <w:shd w:val="clear" w:color="C3D69B" w:themeColor="accent3" w:themeTint="98" w:fill="C3D69B" w:themeFill="accent3"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C3D69B" w:themeColor="accent3" w:themeTint="98"/>
          <w:right w:val="single" w:sz="4" w:space="0" w:color="C3D69B" w:themeColor="accent3" w:themeTint="98"/>
        </w:tcBorders>
      </w:tcPr>
    </w:tblStylePr>
    <w:tblStylePr w:type="band1Horz">
      <w:rPr>
        <w:rFonts w:ascii="Arial" w:hAnsi="Arial"/>
        <w:color w:val="404040"/>
        <w:sz w:val="22"/>
      </w:rPr>
      <w:tblPr/>
      <w:tcPr>
        <w:tcBorders>
          <w:top w:val="single" w:sz="4" w:space="0" w:color="C3D69B" w:themeColor="accent3" w:themeTint="98"/>
          <w:bottom w:val="single" w:sz="4" w:space="0" w:color="C3D69B" w:themeColor="accent3" w:themeTint="98"/>
        </w:tcBorders>
      </w:tcPr>
    </w:tblStylePr>
  </w:style>
  <w:style w:type="table" w:customStyle="1" w:styleId="ListTable3-Accent41">
    <w:name w:val="List Table 3 - Accent 41"/>
    <w:basedOn w:val="TableauNormal"/>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blBorders>
    </w:tblPr>
    <w:tblStylePr w:type="firstRow">
      <w:rPr>
        <w:rFonts w:ascii="Arial" w:hAnsi="Arial"/>
        <w:b/>
        <w:color w:val="FFFFFF"/>
        <w:sz w:val="22"/>
      </w:rPr>
      <w:tblPr/>
      <w:tcPr>
        <w:shd w:val="clear" w:color="B2A1C6" w:themeColor="accent4" w:themeTint="9A" w:fill="B2A1C6" w:themeFill="accent4"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B2A1C6" w:themeColor="accent4" w:themeTint="9A"/>
          <w:right w:val="single" w:sz="4" w:space="0" w:color="B2A1C6" w:themeColor="accent4" w:themeTint="9A"/>
        </w:tcBorders>
      </w:tcPr>
    </w:tblStylePr>
    <w:tblStylePr w:type="band1Horz">
      <w:rPr>
        <w:rFonts w:ascii="Arial" w:hAnsi="Arial"/>
        <w:color w:val="404040"/>
        <w:sz w:val="22"/>
      </w:rPr>
      <w:tblPr/>
      <w:tcPr>
        <w:tcBorders>
          <w:top w:val="single" w:sz="4" w:space="0" w:color="B2A1C6" w:themeColor="accent4" w:themeTint="9A"/>
          <w:bottom w:val="single" w:sz="4" w:space="0" w:color="B2A1C6" w:themeColor="accent4" w:themeTint="9A"/>
        </w:tcBorders>
      </w:tcPr>
    </w:tblStylePr>
  </w:style>
  <w:style w:type="table" w:customStyle="1" w:styleId="ListTable3-Accent51">
    <w:name w:val="List Table 3 - Accent 51"/>
    <w:basedOn w:val="TableauNormal"/>
    <w:uiPriority w:val="99"/>
    <w:tblPr>
      <w:tblStyleRowBandSize w:val="1"/>
      <w:tblStyleColBandSize w:val="1"/>
      <w:tblBorders>
        <w:top w:val="single" w:sz="4" w:space="0" w:color="92CCDC" w:themeColor="accent5" w:themeTint="9A"/>
        <w:left w:val="single" w:sz="4" w:space="0" w:color="92CCDC" w:themeColor="accent5" w:themeTint="9A"/>
        <w:bottom w:val="single" w:sz="4" w:space="0" w:color="92CCDC" w:themeColor="accent5" w:themeTint="9A"/>
        <w:right w:val="single" w:sz="4" w:space="0" w:color="92CCDC" w:themeColor="accent5" w:themeTint="9A"/>
      </w:tblBorders>
    </w:tblPr>
    <w:tblStylePr w:type="firstRow">
      <w:rPr>
        <w:rFonts w:ascii="Arial" w:hAnsi="Arial"/>
        <w:b/>
        <w:color w:val="FFFFFF"/>
        <w:sz w:val="22"/>
      </w:rPr>
      <w:tblPr/>
      <w:tcPr>
        <w:shd w:val="clear" w:color="92CCDC" w:themeColor="accent5" w:themeTint="9A" w:fill="92CCDC" w:themeFill="accent5"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92CCDC" w:themeColor="accent5" w:themeTint="9A"/>
          <w:right w:val="single" w:sz="4" w:space="0" w:color="92CCDC" w:themeColor="accent5" w:themeTint="9A"/>
        </w:tcBorders>
      </w:tcPr>
    </w:tblStylePr>
    <w:tblStylePr w:type="band1Horz">
      <w:rPr>
        <w:rFonts w:ascii="Arial" w:hAnsi="Arial"/>
        <w:color w:val="404040"/>
        <w:sz w:val="22"/>
      </w:rPr>
      <w:tblPr/>
      <w:tcPr>
        <w:tcBorders>
          <w:top w:val="single" w:sz="4" w:space="0" w:color="92CCDC" w:themeColor="accent5" w:themeTint="9A"/>
          <w:bottom w:val="single" w:sz="4" w:space="0" w:color="92CCDC" w:themeColor="accent5" w:themeTint="9A"/>
        </w:tcBorders>
      </w:tcPr>
    </w:tblStylePr>
  </w:style>
  <w:style w:type="table" w:customStyle="1" w:styleId="ListTable3-Accent61">
    <w:name w:val="List Table 3 - Accent 61"/>
    <w:basedOn w:val="TableauNormal"/>
    <w:uiPriority w:val="99"/>
    <w:tblPr>
      <w:tblStyleRowBandSize w:val="1"/>
      <w:tblStyleColBandSize w:val="1"/>
      <w:tblBorders>
        <w:top w:val="single" w:sz="4" w:space="0" w:color="FAC090" w:themeColor="accent6" w:themeTint="98"/>
        <w:left w:val="single" w:sz="4" w:space="0" w:color="FAC090" w:themeColor="accent6" w:themeTint="98"/>
        <w:bottom w:val="single" w:sz="4" w:space="0" w:color="FAC090" w:themeColor="accent6" w:themeTint="98"/>
        <w:right w:val="single" w:sz="4" w:space="0" w:color="FAC090" w:themeColor="accent6" w:themeTint="98"/>
      </w:tblBorders>
    </w:tblPr>
    <w:tblStylePr w:type="firstRow">
      <w:rPr>
        <w:rFonts w:ascii="Arial" w:hAnsi="Arial"/>
        <w:b/>
        <w:color w:val="FFFFFF"/>
        <w:sz w:val="22"/>
      </w:rPr>
      <w:tblPr/>
      <w:tcPr>
        <w:shd w:val="clear" w:color="FAC090" w:themeColor="accent6" w:themeTint="98" w:fill="FAC090" w:themeFill="accent6"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AC090" w:themeColor="accent6" w:themeTint="98"/>
          <w:right w:val="single" w:sz="4" w:space="0" w:color="FAC090" w:themeColor="accent6" w:themeTint="98"/>
        </w:tcBorders>
      </w:tcPr>
    </w:tblStylePr>
    <w:tblStylePr w:type="band1Horz">
      <w:rPr>
        <w:rFonts w:ascii="Arial" w:hAnsi="Arial"/>
        <w:color w:val="404040"/>
        <w:sz w:val="22"/>
      </w:rPr>
      <w:tblPr/>
      <w:tcPr>
        <w:tcBorders>
          <w:top w:val="single" w:sz="4" w:space="0" w:color="FAC090" w:themeColor="accent6" w:themeTint="98"/>
          <w:bottom w:val="single" w:sz="4" w:space="0" w:color="FAC090" w:themeColor="accent6" w:themeTint="98"/>
        </w:tcBorders>
      </w:tcPr>
    </w:tblStylePr>
  </w:style>
  <w:style w:type="table" w:styleId="TableauListe4">
    <w:name w:val="List Table 4"/>
    <w:basedOn w:val="TableauNormal"/>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4-Accent11">
    <w:name w:val="List Table 4 - Accent 11"/>
    <w:basedOn w:val="TableauNormal"/>
    <w:uiPriority w:val="9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4-Accent21">
    <w:name w:val="List Table 4 - Accent 21"/>
    <w:basedOn w:val="TableauNormal"/>
    <w:uiPriority w:val="9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tblBorders>
    </w:tblPr>
    <w:tblStylePr w:type="firstRow">
      <w:rPr>
        <w:rFonts w:ascii="Arial" w:hAnsi="Arial"/>
        <w:b/>
        <w:color w:val="FFFFFF"/>
        <w:sz w:val="22"/>
      </w:rPr>
      <w:tblPr/>
      <w:tcPr>
        <w:shd w:val="clear" w:color="C0504D" w:themeColor="accent2" w:fill="C0504D" w:themeFill="accent2"/>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4-Accent31">
    <w:name w:val="List Table 4 - Accent 31"/>
    <w:basedOn w:val="TableauNormal"/>
    <w:uiPriority w:val="9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tblBorders>
    </w:tblPr>
    <w:tblStylePr w:type="firstRow">
      <w:rPr>
        <w:rFonts w:ascii="Arial" w:hAnsi="Arial"/>
        <w:b/>
        <w:color w:val="FFFFFF"/>
        <w:sz w:val="22"/>
      </w:rPr>
      <w:tblPr/>
      <w:tcPr>
        <w:shd w:val="clear" w:color="9BBB59" w:themeColor="accent3" w:fill="9BBB59" w:themeFill="accent3"/>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4-Accent41">
    <w:name w:val="List Table 4 - Accent 41"/>
    <w:basedOn w:val="TableauNormal"/>
    <w:uiPriority w:val="9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tblBorders>
    </w:tblPr>
    <w:tblStylePr w:type="firstRow">
      <w:rPr>
        <w:rFonts w:ascii="Arial" w:hAnsi="Arial"/>
        <w:b/>
        <w:color w:val="FFFFFF"/>
        <w:sz w:val="22"/>
      </w:rPr>
      <w:tblPr/>
      <w:tcPr>
        <w:shd w:val="clear" w:color="8064A2" w:themeColor="accent4" w:fill="8064A2" w:themeFill="accent4"/>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4-Accent51">
    <w:name w:val="List Table 4 - Accent 51"/>
    <w:basedOn w:val="TableauNormal"/>
    <w:uiPriority w:val="9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tblBorders>
    </w:tblPr>
    <w:tblStylePr w:type="firstRow">
      <w:rPr>
        <w:rFonts w:ascii="Arial" w:hAnsi="Arial"/>
        <w:b/>
        <w:color w:val="FFFFFF"/>
        <w:sz w:val="22"/>
      </w:rPr>
      <w:tblPr/>
      <w:tcPr>
        <w:shd w:val="clear" w:color="4BACC6" w:themeColor="accent5" w:fill="4BACC6" w:themeFill="accent5"/>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4-Accent61">
    <w:name w:val="List Table 4 - Accent 61"/>
    <w:basedOn w:val="TableauNormal"/>
    <w:uiPriority w:val="9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tblBorders>
    </w:tblPr>
    <w:tblStylePr w:type="firstRow">
      <w:rPr>
        <w:rFonts w:ascii="Arial" w:hAnsi="Arial"/>
        <w:b/>
        <w:color w:val="FFFFFF"/>
        <w:sz w:val="22"/>
      </w:rPr>
      <w:tblPr/>
      <w:tcPr>
        <w:shd w:val="clear" w:color="F79646" w:themeColor="accent6" w:fill="F79646" w:themeFill="accent6"/>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TableauListe5Fonc">
    <w:name w:val="List Table 5 Dark"/>
    <w:basedOn w:val="TableauNormal"/>
    <w:uiPriority w:val="99"/>
    <w:tblPr>
      <w:tblStyleRowBandSize w:val="1"/>
      <w:tblStyleColBandSize w:val="1"/>
      <w:tblBorders>
        <w:top w:val="single" w:sz="32" w:space="0" w:color="7F7F7F" w:themeColor="text1" w:themeTint="80"/>
        <w:left w:val="single" w:sz="32" w:space="0" w:color="7F7F7F" w:themeColor="text1" w:themeTint="80"/>
        <w:bottom w:val="single" w:sz="32" w:space="0" w:color="7F7F7F" w:themeColor="text1" w:themeTint="80"/>
        <w:right w:val="single" w:sz="32" w:space="0" w:color="7F7F7F" w:themeColor="text1" w:themeTint="80"/>
      </w:tblBorders>
      <w:shd w:val="clear" w:color="7F7F7F" w:themeColor="text1" w:themeTint="80" w:fill="7F7F7F" w:themeFill="text1" w:themeFillTint="80"/>
    </w:tblPr>
    <w:tblStylePr w:type="firstRow">
      <w:rPr>
        <w:rFonts w:ascii="Arial" w:hAnsi="Arial"/>
        <w:b/>
        <w:color w:val="FFFFFF" w:themeColor="light1"/>
        <w:sz w:val="22"/>
      </w:rPr>
      <w:tblPr/>
      <w:tcPr>
        <w:tcBorders>
          <w:top w:val="single" w:sz="32" w:space="0" w:color="7F7F7F" w:themeColor="text1" w:themeTint="80"/>
          <w:bottom w:val="single" w:sz="12" w:space="0" w:color="FFFFFF" w:themeColor="light1"/>
        </w:tcBorders>
        <w:shd w:val="clear" w:color="7F7F7F" w:themeColor="text1" w:themeTint="80" w:fill="7F7F7F" w:themeFill="text1" w:themeFillTint="80"/>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7F7F7F" w:themeColor="text1" w:themeTint="80"/>
          <w:right w:val="single" w:sz="4" w:space="0" w:color="FFFFFF" w:themeColor="light1"/>
        </w:tcBorders>
      </w:tcPr>
    </w:tblStylePr>
    <w:tblStylePr w:type="lastCol">
      <w:tblPr/>
      <w:tcPr>
        <w:tcBorders>
          <w:left w:val="single" w:sz="4" w:space="0" w:color="FFFFFF" w:themeColor="light1"/>
          <w:right w:val="single" w:sz="32" w:space="0" w:color="7F7F7F" w:themeColor="text1" w:themeTint="80"/>
        </w:tcBorders>
      </w:tcPr>
    </w:tblStylePr>
    <w:tblStylePr w:type="band1Vert">
      <w:tblPr/>
      <w:tcPr>
        <w:tcBorders>
          <w:left w:val="single" w:sz="4" w:space="0" w:color="FFFFFF" w:themeColor="light1"/>
          <w:right w:val="single" w:sz="4" w:space="0" w:color="FFFFFF" w:themeColor="light1"/>
        </w:tcBorders>
        <w:shd w:val="clear" w:color="7F7F7F" w:themeColor="text1" w:themeTint="80" w:fill="7F7F7F" w:themeFill="text1" w:themeFillTint="80"/>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tblStylePr w:type="band2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style>
  <w:style w:type="table" w:customStyle="1" w:styleId="ListTable5Dark-Accent11">
    <w:name w:val="List Table 5 Dark - Accent 11"/>
    <w:basedOn w:val="TableauNormal"/>
    <w:uiPriority w:val="99"/>
    <w:tblPr>
      <w:tblStyleRowBandSize w:val="1"/>
      <w:tblStyleColBandSize w:val="1"/>
      <w:tblBorders>
        <w:top w:val="single" w:sz="32" w:space="0" w:color="4F81BD" w:themeColor="accent1"/>
        <w:left w:val="single" w:sz="32" w:space="0" w:color="4F81BD" w:themeColor="accent1"/>
        <w:bottom w:val="single" w:sz="32" w:space="0" w:color="4F81BD" w:themeColor="accent1"/>
        <w:right w:val="single" w:sz="32" w:space="0" w:color="4F81BD" w:themeColor="accent1"/>
      </w:tblBorders>
      <w:shd w:val="clear" w:color="4F81BD" w:themeColor="accent1" w:fill="4F81BD" w:themeFill="accent1"/>
    </w:tblPr>
    <w:tblStylePr w:type="firstRow">
      <w:rPr>
        <w:rFonts w:ascii="Arial" w:hAnsi="Arial"/>
        <w:b/>
        <w:color w:val="FFFFFF" w:themeColor="light1"/>
        <w:sz w:val="22"/>
      </w:rPr>
      <w:tblPr/>
      <w:tcPr>
        <w:tcBorders>
          <w:top w:val="single" w:sz="32" w:space="0" w:color="4F81BD" w:themeColor="accent1"/>
          <w:bottom w:val="single" w:sz="12" w:space="0" w:color="FFFFFF" w:themeColor="light1"/>
        </w:tcBorders>
        <w:shd w:val="clear" w:color="4F81BD" w:themeColor="accent1" w:fill="4F81BD" w:themeFill="accent1"/>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4F81BD" w:themeColor="accent1"/>
          <w:right w:val="single" w:sz="4" w:space="0" w:color="FFFFFF" w:themeColor="light1"/>
        </w:tcBorders>
      </w:tcPr>
    </w:tblStylePr>
    <w:tblStylePr w:type="lastCol">
      <w:tblPr/>
      <w:tcPr>
        <w:tcBorders>
          <w:left w:val="single" w:sz="4" w:space="0" w:color="FFFFFF" w:themeColor="light1"/>
          <w:right w:val="single" w:sz="32" w:space="0" w:color="4F81BD" w:themeColor="accent1"/>
        </w:tcBorders>
      </w:tcPr>
    </w:tblStylePr>
    <w:tblStylePr w:type="band1Vert">
      <w:tblPr/>
      <w:tcPr>
        <w:tcBorders>
          <w:left w:val="single" w:sz="4" w:space="0" w:color="FFFFFF" w:themeColor="light1"/>
          <w:right w:val="single" w:sz="4" w:space="0" w:color="FFFFFF" w:themeColor="light1"/>
        </w:tcBorders>
        <w:shd w:val="clear" w:color="4F81BD" w:themeColor="accent1" w:fill="4F81BD" w:themeFill="accent1"/>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4F81BD" w:themeColor="accent1" w:fill="4F81BD" w:themeFill="accent1"/>
      </w:tcPr>
    </w:tblStylePr>
    <w:tblStylePr w:type="band2Horz">
      <w:tblPr/>
      <w:tcPr>
        <w:tcBorders>
          <w:top w:val="single" w:sz="4" w:space="0" w:color="FFFFFF" w:themeColor="light1"/>
          <w:bottom w:val="single" w:sz="4" w:space="0" w:color="FFFFFF" w:themeColor="light1"/>
        </w:tcBorders>
        <w:shd w:val="clear" w:color="4F81BD" w:themeColor="accent1" w:fill="4F81BD" w:themeFill="accent1"/>
      </w:tcPr>
    </w:tblStylePr>
  </w:style>
  <w:style w:type="table" w:customStyle="1" w:styleId="ListTable5Dark-Accent21">
    <w:name w:val="List Table 5 Dark - Accent 21"/>
    <w:basedOn w:val="TableauNormal"/>
    <w:uiPriority w:val="99"/>
    <w:tblPr>
      <w:tblStyleRowBandSize w:val="1"/>
      <w:tblStyleColBandSize w:val="1"/>
      <w:tblBorders>
        <w:top w:val="single" w:sz="32" w:space="0" w:color="D99695" w:themeColor="accent2" w:themeTint="97"/>
        <w:left w:val="single" w:sz="32" w:space="0" w:color="D99695" w:themeColor="accent2" w:themeTint="97"/>
        <w:bottom w:val="single" w:sz="32" w:space="0" w:color="D99695" w:themeColor="accent2" w:themeTint="97"/>
        <w:right w:val="single" w:sz="32" w:space="0" w:color="D99695" w:themeColor="accent2" w:themeTint="97"/>
      </w:tblBorders>
      <w:shd w:val="clear" w:color="D99695" w:themeColor="accent2" w:themeTint="97" w:fill="D99695" w:themeFill="accent2" w:themeFillTint="97"/>
    </w:tblPr>
    <w:tblStylePr w:type="firstRow">
      <w:rPr>
        <w:rFonts w:ascii="Arial" w:hAnsi="Arial"/>
        <w:b/>
        <w:color w:val="FFFFFF" w:themeColor="light1"/>
        <w:sz w:val="22"/>
      </w:rPr>
      <w:tblPr/>
      <w:tcPr>
        <w:tcBorders>
          <w:top w:val="single" w:sz="32" w:space="0" w:color="D99695" w:themeColor="accent2" w:themeTint="97"/>
          <w:bottom w:val="single" w:sz="12" w:space="0" w:color="FFFFFF" w:themeColor="light1"/>
        </w:tcBorders>
        <w:shd w:val="clear" w:color="D99695" w:themeColor="accent2" w:themeTint="97" w:fill="D99695" w:themeFill="accent2" w:themeFillTint="97"/>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D99695" w:themeColor="accent2" w:themeTint="97"/>
          <w:right w:val="single" w:sz="4" w:space="0" w:color="FFFFFF" w:themeColor="light1"/>
        </w:tcBorders>
      </w:tcPr>
    </w:tblStylePr>
    <w:tblStylePr w:type="lastCol">
      <w:tblPr/>
      <w:tcPr>
        <w:tcBorders>
          <w:left w:val="single" w:sz="4" w:space="0" w:color="FFFFFF" w:themeColor="light1"/>
          <w:right w:val="single" w:sz="32" w:space="0" w:color="D99695" w:themeColor="accent2" w:themeTint="97"/>
        </w:tcBorders>
      </w:tcPr>
    </w:tblStylePr>
    <w:tblStylePr w:type="band1Vert">
      <w:tblPr/>
      <w:tcPr>
        <w:tcBorders>
          <w:left w:val="single" w:sz="4" w:space="0" w:color="FFFFFF" w:themeColor="light1"/>
          <w:right w:val="single" w:sz="4" w:space="0" w:color="FFFFFF" w:themeColor="light1"/>
        </w:tcBorders>
        <w:shd w:val="clear" w:color="D99695" w:themeColor="accent2" w:themeTint="97" w:fill="D99695" w:themeFill="accent2" w:themeFillTint="97"/>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tblStylePr w:type="band2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style>
  <w:style w:type="table" w:customStyle="1" w:styleId="ListTable5Dark-Accent31">
    <w:name w:val="List Table 5 Dark - Accent 31"/>
    <w:basedOn w:val="TableauNormal"/>
    <w:uiPriority w:val="99"/>
    <w:tblPr>
      <w:tblStyleRowBandSize w:val="1"/>
      <w:tblStyleColBandSize w:val="1"/>
      <w:tblBorders>
        <w:top w:val="single" w:sz="32" w:space="0" w:color="C3D69B" w:themeColor="accent3" w:themeTint="98"/>
        <w:left w:val="single" w:sz="32" w:space="0" w:color="C3D69B" w:themeColor="accent3" w:themeTint="98"/>
        <w:bottom w:val="single" w:sz="32" w:space="0" w:color="C3D69B" w:themeColor="accent3" w:themeTint="98"/>
        <w:right w:val="single" w:sz="32" w:space="0" w:color="C3D69B" w:themeColor="accent3" w:themeTint="98"/>
      </w:tblBorders>
      <w:shd w:val="clear" w:color="C3D69B" w:themeColor="accent3" w:themeTint="98" w:fill="C3D69B" w:themeFill="accent3" w:themeFillTint="98"/>
    </w:tblPr>
    <w:tblStylePr w:type="firstRow">
      <w:rPr>
        <w:rFonts w:ascii="Arial" w:hAnsi="Arial"/>
        <w:b/>
        <w:color w:val="FFFFFF" w:themeColor="light1"/>
        <w:sz w:val="22"/>
      </w:rPr>
      <w:tblPr/>
      <w:tcPr>
        <w:tcBorders>
          <w:top w:val="single" w:sz="32" w:space="0" w:color="C3D69B" w:themeColor="accent3" w:themeTint="98"/>
          <w:bottom w:val="single" w:sz="12" w:space="0" w:color="FFFFFF" w:themeColor="light1"/>
        </w:tcBorders>
        <w:shd w:val="clear" w:color="C3D69B" w:themeColor="accent3" w:themeTint="98" w:fill="C3D69B" w:themeFill="accent3"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C3D69B" w:themeColor="accent3" w:themeTint="98"/>
          <w:right w:val="single" w:sz="4" w:space="0" w:color="FFFFFF" w:themeColor="light1"/>
        </w:tcBorders>
      </w:tcPr>
    </w:tblStylePr>
    <w:tblStylePr w:type="lastCol">
      <w:tblPr/>
      <w:tcPr>
        <w:tcBorders>
          <w:left w:val="single" w:sz="4" w:space="0" w:color="FFFFFF" w:themeColor="light1"/>
          <w:right w:val="single" w:sz="32" w:space="0" w:color="C3D69B" w:themeColor="accent3" w:themeTint="98"/>
        </w:tcBorders>
      </w:tcPr>
    </w:tblStylePr>
    <w:tblStylePr w:type="band1Vert">
      <w:tblPr/>
      <w:tcPr>
        <w:tcBorders>
          <w:left w:val="single" w:sz="4" w:space="0" w:color="FFFFFF" w:themeColor="light1"/>
          <w:right w:val="single" w:sz="4" w:space="0" w:color="FFFFFF" w:themeColor="light1"/>
        </w:tcBorders>
        <w:shd w:val="clear" w:color="C3D69B" w:themeColor="accent3" w:themeTint="98" w:fill="C3D69B" w:themeFill="accent3"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tblStylePr w:type="band2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style>
  <w:style w:type="table" w:customStyle="1" w:styleId="ListTable5Dark-Accent41">
    <w:name w:val="List Table 5 Dark - Accent 41"/>
    <w:basedOn w:val="TableauNormal"/>
    <w:uiPriority w:val="99"/>
    <w:tblPr>
      <w:tblStyleRowBandSize w:val="1"/>
      <w:tblStyleColBandSize w:val="1"/>
      <w:tblBorders>
        <w:top w:val="single" w:sz="32" w:space="0" w:color="B2A1C6" w:themeColor="accent4" w:themeTint="9A"/>
        <w:left w:val="single" w:sz="32" w:space="0" w:color="B2A1C6" w:themeColor="accent4" w:themeTint="9A"/>
        <w:bottom w:val="single" w:sz="32" w:space="0" w:color="B2A1C6" w:themeColor="accent4" w:themeTint="9A"/>
        <w:right w:val="single" w:sz="32" w:space="0" w:color="B2A1C6" w:themeColor="accent4" w:themeTint="9A"/>
      </w:tblBorders>
      <w:shd w:val="clear" w:color="B2A1C6" w:themeColor="accent4" w:themeTint="9A" w:fill="B2A1C6" w:themeFill="accent4" w:themeFillTint="9A"/>
    </w:tblPr>
    <w:tblStylePr w:type="firstRow">
      <w:rPr>
        <w:rFonts w:ascii="Arial" w:hAnsi="Arial"/>
        <w:b/>
        <w:color w:val="FFFFFF" w:themeColor="light1"/>
        <w:sz w:val="22"/>
      </w:rPr>
      <w:tblPr/>
      <w:tcPr>
        <w:tcBorders>
          <w:top w:val="single" w:sz="32" w:space="0" w:color="B2A1C6" w:themeColor="accent4" w:themeTint="9A"/>
          <w:bottom w:val="single" w:sz="12" w:space="0" w:color="FFFFFF" w:themeColor="light1"/>
        </w:tcBorders>
        <w:shd w:val="clear" w:color="B2A1C6" w:themeColor="accent4" w:themeTint="9A" w:fill="B2A1C6" w:themeFill="accent4"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B2A1C6" w:themeColor="accent4" w:themeTint="9A"/>
          <w:right w:val="single" w:sz="4" w:space="0" w:color="FFFFFF" w:themeColor="light1"/>
        </w:tcBorders>
      </w:tcPr>
    </w:tblStylePr>
    <w:tblStylePr w:type="lastCol">
      <w:tblPr/>
      <w:tcPr>
        <w:tcBorders>
          <w:left w:val="single" w:sz="4" w:space="0" w:color="FFFFFF" w:themeColor="light1"/>
          <w:right w:val="single" w:sz="32" w:space="0" w:color="B2A1C6" w:themeColor="accent4" w:themeTint="9A"/>
        </w:tcBorders>
      </w:tcPr>
    </w:tblStylePr>
    <w:tblStylePr w:type="band1Vert">
      <w:tblPr/>
      <w:tcPr>
        <w:tcBorders>
          <w:left w:val="single" w:sz="4" w:space="0" w:color="FFFFFF" w:themeColor="light1"/>
          <w:right w:val="single" w:sz="4" w:space="0" w:color="FFFFFF" w:themeColor="light1"/>
        </w:tcBorders>
        <w:shd w:val="clear" w:color="B2A1C6" w:themeColor="accent4" w:themeTint="9A" w:fill="B2A1C6" w:themeFill="accent4"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tblStylePr w:type="band2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style>
  <w:style w:type="table" w:customStyle="1" w:styleId="ListTable5Dark-Accent51">
    <w:name w:val="List Table 5 Dark - Accent 51"/>
    <w:basedOn w:val="TableauNormal"/>
    <w:uiPriority w:val="99"/>
    <w:tblPr>
      <w:tblStyleRowBandSize w:val="1"/>
      <w:tblStyleColBandSize w:val="1"/>
      <w:tblBorders>
        <w:top w:val="single" w:sz="32" w:space="0" w:color="92CCDC" w:themeColor="accent5" w:themeTint="9A"/>
        <w:left w:val="single" w:sz="32" w:space="0" w:color="92CCDC" w:themeColor="accent5" w:themeTint="9A"/>
        <w:bottom w:val="single" w:sz="32" w:space="0" w:color="92CCDC" w:themeColor="accent5" w:themeTint="9A"/>
        <w:right w:val="single" w:sz="32" w:space="0" w:color="92CCDC" w:themeColor="accent5" w:themeTint="9A"/>
      </w:tblBorders>
      <w:shd w:val="clear" w:color="92CCDC" w:themeColor="accent5" w:themeTint="9A" w:fill="92CCDC" w:themeFill="accent5" w:themeFillTint="9A"/>
    </w:tblPr>
    <w:tblStylePr w:type="firstRow">
      <w:rPr>
        <w:rFonts w:ascii="Arial" w:hAnsi="Arial"/>
        <w:b/>
        <w:color w:val="FFFFFF" w:themeColor="light1"/>
        <w:sz w:val="22"/>
      </w:rPr>
      <w:tblPr/>
      <w:tcPr>
        <w:tcBorders>
          <w:top w:val="single" w:sz="32" w:space="0" w:color="92CCDC" w:themeColor="accent5" w:themeTint="9A"/>
          <w:bottom w:val="single" w:sz="12" w:space="0" w:color="FFFFFF" w:themeColor="light1"/>
        </w:tcBorders>
        <w:shd w:val="clear" w:color="92CCDC" w:themeColor="accent5" w:themeTint="9A" w:fill="92CCDC" w:themeFill="accent5"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92CCDC" w:themeColor="accent5" w:themeTint="9A"/>
          <w:right w:val="single" w:sz="4" w:space="0" w:color="FFFFFF" w:themeColor="light1"/>
        </w:tcBorders>
      </w:tcPr>
    </w:tblStylePr>
    <w:tblStylePr w:type="lastCol">
      <w:tblPr/>
      <w:tcPr>
        <w:tcBorders>
          <w:left w:val="single" w:sz="4" w:space="0" w:color="FFFFFF" w:themeColor="light1"/>
          <w:right w:val="single" w:sz="32" w:space="0" w:color="92CCDC" w:themeColor="accent5" w:themeTint="9A"/>
        </w:tcBorders>
      </w:tcPr>
    </w:tblStylePr>
    <w:tblStylePr w:type="band1Vert">
      <w:tblPr/>
      <w:tcPr>
        <w:tcBorders>
          <w:left w:val="single" w:sz="4" w:space="0" w:color="FFFFFF" w:themeColor="light1"/>
          <w:right w:val="single" w:sz="4" w:space="0" w:color="FFFFFF" w:themeColor="light1"/>
        </w:tcBorders>
        <w:shd w:val="clear" w:color="92CCDC" w:themeColor="accent5" w:themeTint="9A" w:fill="92CCDC" w:themeFill="accent5"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tblStylePr w:type="band2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style>
  <w:style w:type="table" w:customStyle="1" w:styleId="ListTable5Dark-Accent61">
    <w:name w:val="List Table 5 Dark - Accent 61"/>
    <w:basedOn w:val="TableauNormal"/>
    <w:uiPriority w:val="99"/>
    <w:tblPr>
      <w:tblStyleRowBandSize w:val="1"/>
      <w:tblStyleColBandSize w:val="1"/>
      <w:tblBorders>
        <w:top w:val="single" w:sz="32" w:space="0" w:color="FAC090" w:themeColor="accent6" w:themeTint="98"/>
        <w:left w:val="single" w:sz="32" w:space="0" w:color="FAC090" w:themeColor="accent6" w:themeTint="98"/>
        <w:bottom w:val="single" w:sz="32" w:space="0" w:color="FAC090" w:themeColor="accent6" w:themeTint="98"/>
        <w:right w:val="single" w:sz="32" w:space="0" w:color="FAC090" w:themeColor="accent6" w:themeTint="98"/>
      </w:tblBorders>
      <w:shd w:val="clear" w:color="FAC090" w:themeColor="accent6" w:themeTint="98" w:fill="FAC090" w:themeFill="accent6" w:themeFillTint="98"/>
    </w:tblPr>
    <w:tblStylePr w:type="firstRow">
      <w:rPr>
        <w:rFonts w:ascii="Arial" w:hAnsi="Arial"/>
        <w:b/>
        <w:color w:val="FFFFFF" w:themeColor="light1"/>
        <w:sz w:val="22"/>
      </w:rPr>
      <w:tblPr/>
      <w:tcPr>
        <w:tcBorders>
          <w:top w:val="single" w:sz="32" w:space="0" w:color="FAC090" w:themeColor="accent6" w:themeTint="98"/>
          <w:bottom w:val="single" w:sz="12" w:space="0" w:color="FFFFFF" w:themeColor="light1"/>
        </w:tcBorders>
        <w:shd w:val="clear" w:color="FAC090" w:themeColor="accent6" w:themeTint="98" w:fill="FAC090" w:themeFill="accent6"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AC090" w:themeColor="accent6" w:themeTint="98"/>
          <w:right w:val="single" w:sz="4" w:space="0" w:color="FFFFFF" w:themeColor="light1"/>
        </w:tcBorders>
      </w:tcPr>
    </w:tblStylePr>
    <w:tblStylePr w:type="lastCol">
      <w:tblPr/>
      <w:tcPr>
        <w:tcBorders>
          <w:left w:val="single" w:sz="4" w:space="0" w:color="FFFFFF" w:themeColor="light1"/>
          <w:right w:val="single" w:sz="32" w:space="0" w:color="FAC090" w:themeColor="accent6" w:themeTint="98"/>
        </w:tcBorders>
      </w:tcPr>
    </w:tblStylePr>
    <w:tblStylePr w:type="band1Vert">
      <w:tblPr/>
      <w:tcPr>
        <w:tcBorders>
          <w:left w:val="single" w:sz="4" w:space="0" w:color="FFFFFF" w:themeColor="light1"/>
          <w:right w:val="single" w:sz="4" w:space="0" w:color="FFFFFF" w:themeColor="light1"/>
        </w:tcBorders>
        <w:shd w:val="clear" w:color="FAC090" w:themeColor="accent6" w:themeTint="98" w:fill="FAC090" w:themeFill="accent6"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tblStylePr w:type="band2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style>
  <w:style w:type="table" w:styleId="TableauListe6Couleur">
    <w:name w:val="List Table 6 Colorful"/>
    <w:basedOn w:val="TableauNormal"/>
    <w:uiPriority w:val="99"/>
    <w:tblPr>
      <w:tblStyleRowBandSize w:val="1"/>
      <w:tblStyleColBandSize w:val="1"/>
      <w:tblBorders>
        <w:top w:val="single" w:sz="4" w:space="0" w:color="7F7F7F" w:themeColor="text1" w:themeTint="80"/>
        <w:bottom w:val="single" w:sz="4" w:space="0" w:color="7F7F7F" w:themeColor="text1" w:themeTint="80"/>
      </w:tblBorders>
    </w:tblPr>
    <w:tblStylePr w:type="firstRow">
      <w:rPr>
        <w:b/>
        <w:color w:val="000000" w:themeColor="text1"/>
      </w:rPr>
      <w:tblPr/>
      <w:tcPr>
        <w:tcBorders>
          <w:bottom w:val="single" w:sz="4" w:space="0" w:color="7F7F7F" w:themeColor="text1" w:themeTint="80"/>
        </w:tcBorders>
      </w:tcPr>
    </w:tblStylePr>
    <w:tblStylePr w:type="lastRow">
      <w:rPr>
        <w:b/>
        <w:color w:val="000000" w:themeColor="text1"/>
      </w:rPr>
      <w:tblPr/>
      <w:tcPr>
        <w:tcBorders>
          <w:top w:val="single" w:sz="4" w:space="0" w:color="7F7F7F" w:themeColor="text1" w:themeTint="80"/>
        </w:tcBorders>
      </w:tcPr>
    </w:tblStylePr>
    <w:tblStylePr w:type="firstCol">
      <w:rPr>
        <w:b/>
        <w:color w:val="000000" w:themeColor="text1"/>
      </w:rPr>
    </w:tblStylePr>
    <w:tblStylePr w:type="lastCol">
      <w:rPr>
        <w:b/>
        <w:color w:val="000000" w:themeColor="text1"/>
      </w:rPr>
    </w:tblStylePr>
    <w:tblStylePr w:type="band1Vert">
      <w:tblPr/>
      <w:tcPr>
        <w:shd w:val="clear" w:color="BFBFBF" w:themeColor="text1" w:themeTint="40" w:fill="BFBFBF" w:themeFill="text1" w:themeFillTint="40"/>
      </w:tcPr>
    </w:tblStylePr>
    <w:tblStylePr w:type="band1Horz">
      <w:rPr>
        <w:rFonts w:ascii="Arial" w:hAnsi="Arial"/>
        <w:color w:val="000000" w:themeColor="text1"/>
        <w:sz w:val="22"/>
      </w:rPr>
      <w:tblPr/>
      <w:tcPr>
        <w:shd w:val="clear" w:color="BFBFBF" w:themeColor="text1" w:themeTint="40" w:fill="BFBFBF" w:themeFill="text1" w:themeFillTint="40"/>
      </w:tcPr>
    </w:tblStylePr>
    <w:tblStylePr w:type="band2Horz">
      <w:rPr>
        <w:rFonts w:ascii="Arial" w:hAnsi="Arial"/>
        <w:color w:val="000000" w:themeColor="text1"/>
        <w:sz w:val="22"/>
      </w:rPr>
    </w:tblStylePr>
  </w:style>
  <w:style w:type="table" w:customStyle="1" w:styleId="ListTable6Colorful-Accent11">
    <w:name w:val="List Table 6 Colorful - Accent 11"/>
    <w:basedOn w:val="TableauNormal"/>
    <w:uiPriority w:val="99"/>
    <w:tblPr>
      <w:tblStyleRowBandSize w:val="1"/>
      <w:tblStyleColBandSize w:val="1"/>
      <w:tblBorders>
        <w:top w:val="single" w:sz="4" w:space="0" w:color="4F81BD" w:themeColor="accent1"/>
        <w:bottom w:val="single" w:sz="4" w:space="0" w:color="4F81BD" w:themeColor="accent1"/>
      </w:tblBorders>
    </w:tblPr>
    <w:tblStylePr w:type="firstRow">
      <w:rPr>
        <w:b/>
        <w:color w:val="2A4A71" w:themeColor="accent1" w:themeShade="95"/>
      </w:rPr>
      <w:tblPr/>
      <w:tcPr>
        <w:tcBorders>
          <w:bottom w:val="single" w:sz="4" w:space="0" w:color="4F81BD" w:themeColor="accent1"/>
        </w:tcBorders>
      </w:tcPr>
    </w:tblStylePr>
    <w:tblStylePr w:type="lastRow">
      <w:rPr>
        <w:b/>
        <w:color w:val="2A4A71" w:themeColor="accent1" w:themeShade="95"/>
      </w:rPr>
      <w:tblPr/>
      <w:tcPr>
        <w:tcBorders>
          <w:top w:val="single" w:sz="4" w:space="0" w:color="4F81BD" w:themeColor="accent1"/>
        </w:tcBorders>
      </w:tcPr>
    </w:tblStylePr>
    <w:tblStylePr w:type="firstCol">
      <w:rPr>
        <w:b/>
        <w:color w:val="2A4A71" w:themeColor="accent1" w:themeShade="95"/>
      </w:rPr>
    </w:tblStylePr>
    <w:tblStylePr w:type="lastCol">
      <w:rPr>
        <w:b/>
        <w:color w:val="2A4A71" w:themeColor="accent1" w:themeShade="95"/>
      </w:r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6Colorful-Accent21">
    <w:name w:val="List Table 6 Colorful - Accent 21"/>
    <w:basedOn w:val="TableauNormal"/>
    <w:uiPriority w:val="99"/>
    <w:tblPr>
      <w:tblStyleRowBandSize w:val="1"/>
      <w:tblStyleColBandSize w:val="1"/>
      <w:tblBorders>
        <w:top w:val="single" w:sz="4" w:space="0" w:color="D99695" w:themeColor="accent2" w:themeTint="97"/>
        <w:bottom w:val="single" w:sz="4" w:space="0" w:color="D99695" w:themeColor="accent2" w:themeTint="97"/>
      </w:tblBorders>
    </w:tblPr>
    <w:tblStylePr w:type="firstRow">
      <w:rPr>
        <w:b/>
        <w:color w:val="D99695" w:themeColor="accent2" w:themeTint="97" w:themeShade="95"/>
      </w:rPr>
      <w:tblPr/>
      <w:tcPr>
        <w:tcBorders>
          <w:bottom w:val="single" w:sz="4" w:space="0" w:color="D99695" w:themeColor="accent2" w:themeTint="97"/>
        </w:tcBorders>
      </w:tcPr>
    </w:tblStylePr>
    <w:tblStylePr w:type="lastRow">
      <w:rPr>
        <w:b/>
        <w:color w:val="D99695" w:themeColor="accent2" w:themeTint="97" w:themeShade="95"/>
      </w:rPr>
      <w:tblPr/>
      <w:tcPr>
        <w:tcBorders>
          <w:top w:val="single" w:sz="4" w:space="0" w:color="D99695" w:themeColor="accent2" w:themeTint="97"/>
        </w:tcBorders>
      </w:tc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6Colorful-Accent31">
    <w:name w:val="List Table 6 Colorful - Accent 31"/>
    <w:basedOn w:val="TableauNormal"/>
    <w:uiPriority w:val="99"/>
    <w:tblPr>
      <w:tblStyleRowBandSize w:val="1"/>
      <w:tblStyleColBandSize w:val="1"/>
      <w:tblBorders>
        <w:top w:val="single" w:sz="4" w:space="0" w:color="C3D69B" w:themeColor="accent3" w:themeTint="98"/>
        <w:bottom w:val="single" w:sz="4" w:space="0" w:color="C3D69B" w:themeColor="accent3" w:themeTint="98"/>
      </w:tblBorders>
    </w:tblPr>
    <w:tblStylePr w:type="firstRow">
      <w:rPr>
        <w:b/>
        <w:color w:val="C3D69B" w:themeColor="accent3" w:themeTint="98" w:themeShade="95"/>
      </w:rPr>
      <w:tblPr/>
      <w:tcPr>
        <w:tcBorders>
          <w:bottom w:val="single" w:sz="4" w:space="0" w:color="C3D69B" w:themeColor="accent3" w:themeTint="98"/>
        </w:tcBorders>
      </w:tcPr>
    </w:tblStylePr>
    <w:tblStylePr w:type="lastRow">
      <w:rPr>
        <w:b/>
        <w:color w:val="C3D69B" w:themeColor="accent3" w:themeTint="98" w:themeShade="95"/>
      </w:rPr>
      <w:tblPr/>
      <w:tcPr>
        <w:tcBorders>
          <w:top w:val="single" w:sz="4" w:space="0" w:color="C3D69B" w:themeColor="accent3" w:themeTint="98"/>
        </w:tcBorders>
      </w:tcPr>
    </w:tblStylePr>
    <w:tblStylePr w:type="firstCol">
      <w:rPr>
        <w:b/>
        <w:color w:val="C3D69B" w:themeColor="accent3" w:themeTint="98" w:themeShade="95"/>
      </w:rPr>
    </w:tblStylePr>
    <w:tblStylePr w:type="lastCol">
      <w:rPr>
        <w:b/>
        <w:color w:val="C3D69B" w:themeColor="accent3" w:themeTint="98" w:themeShade="95"/>
      </w:r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6Colorful-Accent41">
    <w:name w:val="List Table 6 Colorful - Accent 41"/>
    <w:basedOn w:val="TableauNormal"/>
    <w:uiPriority w:val="99"/>
    <w:tblPr>
      <w:tblStyleRowBandSize w:val="1"/>
      <w:tblStyleColBandSize w:val="1"/>
      <w:tblBorders>
        <w:top w:val="single" w:sz="4" w:space="0" w:color="B2A1C6" w:themeColor="accent4" w:themeTint="9A"/>
        <w:bottom w:val="single" w:sz="4" w:space="0" w:color="B2A1C6" w:themeColor="accent4" w:themeTint="9A"/>
      </w:tblBorders>
    </w:tblPr>
    <w:tblStylePr w:type="firstRow">
      <w:rPr>
        <w:b/>
        <w:color w:val="B2A1C6" w:themeColor="accent4" w:themeTint="9A" w:themeShade="95"/>
      </w:rPr>
      <w:tblPr/>
      <w:tcPr>
        <w:tcBorders>
          <w:bottom w:val="single" w:sz="4" w:space="0" w:color="B2A1C6" w:themeColor="accent4" w:themeTint="9A"/>
        </w:tcBorders>
      </w:tcPr>
    </w:tblStylePr>
    <w:tblStylePr w:type="lastRow">
      <w:rPr>
        <w:b/>
        <w:color w:val="B2A1C6" w:themeColor="accent4" w:themeTint="9A" w:themeShade="95"/>
      </w:rPr>
      <w:tblPr/>
      <w:tcPr>
        <w:tcBorders>
          <w:top w:val="single" w:sz="4" w:space="0" w:color="B2A1C6" w:themeColor="accent4" w:themeTint="9A"/>
        </w:tcBorders>
      </w:tc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6Colorful-Accent51">
    <w:name w:val="List Table 6 Colorful - Accent 51"/>
    <w:basedOn w:val="TableauNormal"/>
    <w:uiPriority w:val="99"/>
    <w:tblPr>
      <w:tblStyleRowBandSize w:val="1"/>
      <w:tblStyleColBandSize w:val="1"/>
      <w:tblBorders>
        <w:top w:val="single" w:sz="4" w:space="0" w:color="92CCDC" w:themeColor="accent5" w:themeTint="9A"/>
        <w:bottom w:val="single" w:sz="4" w:space="0" w:color="92CCDC" w:themeColor="accent5" w:themeTint="9A"/>
      </w:tblBorders>
    </w:tblPr>
    <w:tblStylePr w:type="firstRow">
      <w:rPr>
        <w:b/>
        <w:color w:val="92CCDC" w:themeColor="accent5" w:themeTint="9A" w:themeShade="95"/>
      </w:rPr>
      <w:tblPr/>
      <w:tcPr>
        <w:tcBorders>
          <w:bottom w:val="single" w:sz="4" w:space="0" w:color="92CCDC" w:themeColor="accent5" w:themeTint="9A"/>
        </w:tcBorders>
      </w:tcPr>
    </w:tblStylePr>
    <w:tblStylePr w:type="lastRow">
      <w:rPr>
        <w:b/>
        <w:color w:val="92CCDC" w:themeColor="accent5" w:themeTint="9A" w:themeShade="95"/>
      </w:rPr>
      <w:tblPr/>
      <w:tcPr>
        <w:tcBorders>
          <w:top w:val="single" w:sz="4" w:space="0" w:color="92CCDC" w:themeColor="accent5" w:themeTint="9A"/>
        </w:tcBorders>
      </w:tcPr>
    </w:tblStylePr>
    <w:tblStylePr w:type="firstCol">
      <w:rPr>
        <w:b/>
        <w:color w:val="92CCDC" w:themeColor="accent5" w:themeTint="9A" w:themeShade="95"/>
      </w:rPr>
    </w:tblStylePr>
    <w:tblStylePr w:type="lastCol">
      <w:rPr>
        <w:b/>
        <w:color w:val="92CCDC" w:themeColor="accent5" w:themeTint="9A" w:themeShade="95"/>
      </w:r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6Colorful-Accent61">
    <w:name w:val="List Table 6 Colorful - Accent 61"/>
    <w:basedOn w:val="TableauNormal"/>
    <w:uiPriority w:val="99"/>
    <w:tblPr>
      <w:tblStyleRowBandSize w:val="1"/>
      <w:tblStyleColBandSize w:val="1"/>
      <w:tblBorders>
        <w:top w:val="single" w:sz="4" w:space="0" w:color="FAC090" w:themeColor="accent6" w:themeTint="98"/>
        <w:bottom w:val="single" w:sz="4" w:space="0" w:color="FAC090" w:themeColor="accent6" w:themeTint="98"/>
      </w:tblBorders>
    </w:tblPr>
    <w:tblStylePr w:type="firstRow">
      <w:rPr>
        <w:b/>
        <w:color w:val="FAC090" w:themeColor="accent6" w:themeTint="98" w:themeShade="95"/>
      </w:rPr>
      <w:tblPr/>
      <w:tcPr>
        <w:tcBorders>
          <w:bottom w:val="single" w:sz="4" w:space="0" w:color="FAC090" w:themeColor="accent6" w:themeTint="98"/>
        </w:tcBorders>
      </w:tcPr>
    </w:tblStylePr>
    <w:tblStylePr w:type="lastRow">
      <w:rPr>
        <w:b/>
        <w:color w:val="FAC090" w:themeColor="accent6" w:themeTint="98" w:themeShade="95"/>
      </w:rPr>
      <w:tblPr/>
      <w:tcPr>
        <w:tcBorders>
          <w:top w:val="single" w:sz="4" w:space="0" w:color="FAC090" w:themeColor="accent6" w:themeTint="98"/>
        </w:tcBorders>
      </w:tcPr>
    </w:tblStylePr>
    <w:tblStylePr w:type="firstCol">
      <w:rPr>
        <w:b/>
        <w:color w:val="FAC090" w:themeColor="accent6" w:themeTint="98" w:themeShade="95"/>
      </w:rPr>
    </w:tblStylePr>
    <w:tblStylePr w:type="lastCol">
      <w:rPr>
        <w:b/>
        <w:color w:val="FAC090" w:themeColor="accent6" w:themeTint="98" w:themeShade="95"/>
      </w:r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styleId="TableauListe7Couleur">
    <w:name w:val="List Table 7 Colorful"/>
    <w:basedOn w:val="TableauNormal"/>
    <w:uiPriority w:val="99"/>
    <w:tblPr>
      <w:tblStyleRowBandSize w:val="1"/>
      <w:tblStyleColBandSize w:val="1"/>
      <w:tblBorders>
        <w:right w:val="single" w:sz="4" w:space="0" w:color="7F7F7F" w:themeColor="text1" w:themeTint="80"/>
      </w:tblBorders>
    </w:tblPr>
    <w:tblStylePr w:type="firstRow">
      <w:rPr>
        <w:rFonts w:ascii="Arial" w:hAnsi="Arial"/>
        <w:i/>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i/>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BFBFBF" w:themeColor="text1" w:themeTint="40" w:fill="BFBFBF" w:themeFill="text1" w:themeFillTint="40"/>
      </w:tcPr>
    </w:tblStylePr>
    <w:tblStylePr w:type="band1Horz">
      <w:rPr>
        <w:rFonts w:ascii="Arial" w:hAnsi="Arial"/>
        <w:color w:val="7F7F7F" w:themeColor="text1" w:themeTint="80" w:themeShade="95"/>
        <w:sz w:val="22"/>
      </w:rPr>
      <w:tblPr/>
      <w:tcPr>
        <w:shd w:val="clear" w:color="BFBFBF" w:themeColor="text1" w:themeTint="40" w:fill="BFBFBF" w:themeFill="text1" w:themeFillTint="40"/>
      </w:tcPr>
    </w:tblStylePr>
    <w:tblStylePr w:type="band2Horz">
      <w:rPr>
        <w:rFonts w:ascii="Arial" w:hAnsi="Arial"/>
        <w:color w:val="7F7F7F" w:themeColor="text1" w:themeTint="80" w:themeShade="95"/>
        <w:sz w:val="22"/>
      </w:rPr>
    </w:tblStylePr>
  </w:style>
  <w:style w:type="table" w:customStyle="1" w:styleId="ListTable7Colorful-Accent11">
    <w:name w:val="List Table 7 Colorful - Accent 11"/>
    <w:basedOn w:val="TableauNormal"/>
    <w:uiPriority w:val="99"/>
    <w:tblPr>
      <w:tblStyleRowBandSize w:val="1"/>
      <w:tblStyleColBandSize w:val="1"/>
      <w:tblBorders>
        <w:right w:val="single" w:sz="4" w:space="0" w:color="4F81BD" w:themeColor="accent1"/>
      </w:tblBorders>
    </w:tblPr>
    <w:tblStylePr w:type="firstRow">
      <w:rPr>
        <w:rFonts w:ascii="Arial" w:hAnsi="Arial"/>
        <w:i/>
        <w:color w:val="2A4A71" w:themeColor="accent1" w:themeShade="95"/>
        <w:sz w:val="22"/>
      </w:rPr>
      <w:tblPr/>
      <w:tcPr>
        <w:tcBorders>
          <w:top w:val="none" w:sz="4" w:space="0" w:color="000000"/>
          <w:left w:val="none" w:sz="4" w:space="0" w:color="000000"/>
          <w:bottom w:val="single" w:sz="4" w:space="0" w:color="4F81BD" w:themeColor="accent1"/>
          <w:right w:val="none" w:sz="4" w:space="0" w:color="000000"/>
        </w:tcBorders>
        <w:shd w:val="clear" w:color="FFFFFF" w:themeColor="light1" w:fill="FFFFFF" w:themeFill="light1"/>
      </w:tcPr>
    </w:tblStylePr>
    <w:tblStylePr w:type="lastRow">
      <w:rPr>
        <w:rFonts w:ascii="Arial" w:hAnsi="Arial"/>
        <w:i/>
        <w:color w:val="2A4A71" w:themeColor="accent1" w:themeShade="95"/>
        <w:sz w:val="22"/>
      </w:rPr>
      <w:tblPr/>
      <w:tcPr>
        <w:tcBorders>
          <w:top w:val="single" w:sz="4" w:space="0" w:color="4F81BD" w:themeColor="accent1"/>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A4A71" w:themeColor="accent1" w:themeShade="95"/>
        <w:sz w:val="22"/>
      </w:rPr>
      <w:tblPr/>
      <w:tcPr>
        <w:tcBorders>
          <w:top w:val="none" w:sz="4" w:space="0" w:color="000000"/>
          <w:left w:val="none" w:sz="4" w:space="0" w:color="000000"/>
          <w:bottom w:val="none" w:sz="4" w:space="0" w:color="000000"/>
          <w:right w:val="single" w:sz="4" w:space="0" w:color="4F81BD" w:themeColor="accent1"/>
        </w:tcBorders>
        <w:shd w:val="clear" w:color="FFFFFF" w:fill="auto"/>
      </w:tcPr>
    </w:tblStylePr>
    <w:tblStylePr w:type="lastCol">
      <w:rPr>
        <w:rFonts w:ascii="Arial" w:hAnsi="Arial"/>
        <w:i/>
        <w:color w:val="2A4A71" w:themeColor="accent1" w:themeShade="95"/>
        <w:sz w:val="22"/>
      </w:rPr>
      <w:tblPr/>
      <w:tcPr>
        <w:tcBorders>
          <w:top w:val="none" w:sz="4" w:space="0" w:color="000000"/>
          <w:left w:val="single" w:sz="4" w:space="0" w:color="4F81BD" w:themeColor="accent1"/>
          <w:bottom w:val="none" w:sz="4" w:space="0" w:color="000000"/>
          <w:right w:val="none" w:sz="4" w:space="0" w:color="000000"/>
        </w:tcBorders>
        <w:shd w:val="clear" w:color="FFFFFF" w:fill="auto"/>
      </w:tc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7Colorful-Accent21">
    <w:name w:val="List Table 7 Colorful - Accent 21"/>
    <w:basedOn w:val="TableauNormal"/>
    <w:uiPriority w:val="99"/>
    <w:tblPr>
      <w:tblStyleRowBandSize w:val="1"/>
      <w:tblStyleColBandSize w:val="1"/>
      <w:tblBorders>
        <w:right w:val="single" w:sz="4" w:space="0" w:color="D99695" w:themeColor="accent2" w:themeTint="97"/>
      </w:tblBorders>
    </w:tblPr>
    <w:tblStylePr w:type="firstRow">
      <w:rPr>
        <w:rFonts w:ascii="Arial" w:hAnsi="Arial"/>
        <w:i/>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i/>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7Colorful-Accent31">
    <w:name w:val="List Table 7 Colorful - Accent 31"/>
    <w:basedOn w:val="TableauNormal"/>
    <w:uiPriority w:val="99"/>
    <w:tblPr>
      <w:tblStyleRowBandSize w:val="1"/>
      <w:tblStyleColBandSize w:val="1"/>
      <w:tblBorders>
        <w:right w:val="single" w:sz="4" w:space="0" w:color="C3D69B" w:themeColor="accent3" w:themeTint="98"/>
      </w:tblBorders>
    </w:tblPr>
    <w:tblStylePr w:type="firstRow">
      <w:rPr>
        <w:rFonts w:ascii="Arial" w:hAnsi="Arial"/>
        <w:i/>
        <w:color w:val="C3D69B" w:themeColor="accent3" w:themeTint="98" w:themeShade="95"/>
        <w:sz w:val="22"/>
      </w:rPr>
      <w:tblPr/>
      <w:tcPr>
        <w:tcBorders>
          <w:top w:val="none" w:sz="4" w:space="0" w:color="000000"/>
          <w:left w:val="none" w:sz="4" w:space="0" w:color="000000"/>
          <w:bottom w:val="single" w:sz="4" w:space="0" w:color="C3D69B" w:themeColor="accent3" w:themeTint="98"/>
          <w:right w:val="none" w:sz="4" w:space="0" w:color="000000"/>
        </w:tcBorders>
        <w:shd w:val="clear" w:color="FFFFFF" w:themeColor="light1" w:fill="FFFFFF" w:themeFill="light1"/>
      </w:tcPr>
    </w:tblStylePr>
    <w:tblStylePr w:type="lastRow">
      <w:rPr>
        <w:rFonts w:ascii="Arial" w:hAnsi="Arial"/>
        <w:i/>
        <w:color w:val="C3D69B" w:themeColor="accent3" w:themeTint="98" w:themeShade="95"/>
        <w:sz w:val="22"/>
      </w:rPr>
      <w:tblPr/>
      <w:tcPr>
        <w:tcBorders>
          <w:top w:val="single" w:sz="4" w:space="0" w:color="C3D69B" w:themeColor="accent3"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C3D69B" w:themeColor="accent3" w:themeTint="98" w:themeShade="95"/>
        <w:sz w:val="22"/>
      </w:rPr>
      <w:tblPr/>
      <w:tcPr>
        <w:tcBorders>
          <w:top w:val="none" w:sz="4" w:space="0" w:color="000000"/>
          <w:left w:val="none" w:sz="4" w:space="0" w:color="000000"/>
          <w:bottom w:val="none" w:sz="4" w:space="0" w:color="000000"/>
          <w:right w:val="single" w:sz="4" w:space="0" w:color="C3D69B" w:themeColor="accent3" w:themeTint="98"/>
        </w:tcBorders>
        <w:shd w:val="clear" w:color="FFFFFF" w:fill="auto"/>
      </w:tcPr>
    </w:tblStylePr>
    <w:tblStylePr w:type="lastCol">
      <w:rPr>
        <w:rFonts w:ascii="Arial" w:hAnsi="Arial"/>
        <w:i/>
        <w:color w:val="C3D69B" w:themeColor="accent3" w:themeTint="98" w:themeShade="95"/>
        <w:sz w:val="22"/>
      </w:rPr>
      <w:tblPr/>
      <w:tcPr>
        <w:tcBorders>
          <w:top w:val="none" w:sz="4" w:space="0" w:color="000000"/>
          <w:left w:val="single" w:sz="4" w:space="0" w:color="C3D69B" w:themeColor="accent3" w:themeTint="98"/>
          <w:bottom w:val="none" w:sz="4" w:space="0" w:color="000000"/>
          <w:right w:val="none" w:sz="4" w:space="0" w:color="000000"/>
        </w:tcBorders>
        <w:shd w:val="clear" w:color="FFFFFF" w:fill="auto"/>
      </w:tc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7Colorful-Accent41">
    <w:name w:val="List Table 7 Colorful - Accent 41"/>
    <w:basedOn w:val="TableauNormal"/>
    <w:uiPriority w:val="99"/>
    <w:tblPr>
      <w:tblStyleRowBandSize w:val="1"/>
      <w:tblStyleColBandSize w:val="1"/>
      <w:tblBorders>
        <w:right w:val="single" w:sz="4" w:space="0" w:color="B2A1C6" w:themeColor="accent4" w:themeTint="9A"/>
      </w:tblBorders>
    </w:tblPr>
    <w:tblStylePr w:type="firstRow">
      <w:rPr>
        <w:rFonts w:ascii="Arial" w:hAnsi="Arial"/>
        <w:i/>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i/>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7Colorful-Accent51">
    <w:name w:val="List Table 7 Colorful - Accent 51"/>
    <w:basedOn w:val="TableauNormal"/>
    <w:uiPriority w:val="99"/>
    <w:tblPr>
      <w:tblStyleRowBandSize w:val="1"/>
      <w:tblStyleColBandSize w:val="1"/>
      <w:tblBorders>
        <w:right w:val="single" w:sz="4" w:space="0" w:color="92CCDC" w:themeColor="accent5" w:themeTint="9A"/>
      </w:tblBorders>
    </w:tblPr>
    <w:tblStylePr w:type="firstRow">
      <w:rPr>
        <w:rFonts w:ascii="Arial" w:hAnsi="Arial"/>
        <w:i/>
        <w:color w:val="92CCDC" w:themeColor="accent5" w:themeTint="9A" w:themeShade="95"/>
        <w:sz w:val="22"/>
      </w:rPr>
      <w:tblPr/>
      <w:tcPr>
        <w:tcBorders>
          <w:top w:val="none" w:sz="4" w:space="0" w:color="000000"/>
          <w:left w:val="none" w:sz="4" w:space="0" w:color="000000"/>
          <w:bottom w:val="single" w:sz="4" w:space="0" w:color="92CCDC" w:themeColor="accent5" w:themeTint="9A"/>
          <w:right w:val="none" w:sz="4" w:space="0" w:color="000000"/>
        </w:tcBorders>
        <w:shd w:val="clear" w:color="FFFFFF" w:themeColor="light1" w:fill="FFFFFF" w:themeFill="light1"/>
      </w:tcPr>
    </w:tblStylePr>
    <w:tblStylePr w:type="lastRow">
      <w:rPr>
        <w:rFonts w:ascii="Arial" w:hAnsi="Arial"/>
        <w:i/>
        <w:color w:val="92CCDC" w:themeColor="accent5" w:themeTint="9A" w:themeShade="95"/>
        <w:sz w:val="22"/>
      </w:rPr>
      <w:tblPr/>
      <w:tcPr>
        <w:tcBorders>
          <w:top w:val="single" w:sz="4" w:space="0" w:color="92CCDC" w:themeColor="accent5"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2CCDC" w:themeColor="accent5" w:themeTint="9A" w:themeShade="95"/>
        <w:sz w:val="22"/>
      </w:rPr>
      <w:tblPr/>
      <w:tcPr>
        <w:tcBorders>
          <w:top w:val="none" w:sz="4" w:space="0" w:color="000000"/>
          <w:left w:val="none" w:sz="4" w:space="0" w:color="000000"/>
          <w:bottom w:val="none" w:sz="4" w:space="0" w:color="000000"/>
          <w:right w:val="single" w:sz="4" w:space="0" w:color="92CCDC" w:themeColor="accent5" w:themeTint="9A"/>
        </w:tcBorders>
        <w:shd w:val="clear" w:color="FFFFFF" w:fill="auto"/>
      </w:tcPr>
    </w:tblStylePr>
    <w:tblStylePr w:type="lastCol">
      <w:rPr>
        <w:rFonts w:ascii="Arial" w:hAnsi="Arial"/>
        <w:i/>
        <w:color w:val="92CCDC" w:themeColor="accent5" w:themeTint="9A" w:themeShade="95"/>
        <w:sz w:val="22"/>
      </w:rPr>
      <w:tblPr/>
      <w:tcPr>
        <w:tcBorders>
          <w:top w:val="none" w:sz="4" w:space="0" w:color="000000"/>
          <w:left w:val="single" w:sz="4" w:space="0" w:color="92CCDC" w:themeColor="accent5" w:themeTint="9A"/>
          <w:bottom w:val="none" w:sz="4" w:space="0" w:color="000000"/>
          <w:right w:val="none" w:sz="4" w:space="0" w:color="000000"/>
        </w:tcBorders>
        <w:shd w:val="clear" w:color="FFFFFF" w:fill="auto"/>
      </w:tc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7Colorful-Accent61">
    <w:name w:val="List Table 7 Colorful - Accent 61"/>
    <w:basedOn w:val="TableauNormal"/>
    <w:uiPriority w:val="99"/>
    <w:tblPr>
      <w:tblStyleRowBandSize w:val="1"/>
      <w:tblStyleColBandSize w:val="1"/>
      <w:tblBorders>
        <w:right w:val="single" w:sz="4" w:space="0" w:color="FAC090" w:themeColor="accent6" w:themeTint="98"/>
      </w:tblBorders>
    </w:tblPr>
    <w:tblStylePr w:type="firstRow">
      <w:rPr>
        <w:rFonts w:ascii="Arial" w:hAnsi="Arial"/>
        <w:i/>
        <w:color w:val="FAC090" w:themeColor="accent6" w:themeTint="98" w:themeShade="95"/>
        <w:sz w:val="22"/>
      </w:rPr>
      <w:tblPr/>
      <w:tcPr>
        <w:tcBorders>
          <w:top w:val="none" w:sz="4" w:space="0" w:color="000000"/>
          <w:left w:val="none" w:sz="4" w:space="0" w:color="000000"/>
          <w:bottom w:val="single" w:sz="4" w:space="0" w:color="FAC090" w:themeColor="accent6" w:themeTint="98"/>
          <w:right w:val="none" w:sz="4" w:space="0" w:color="000000"/>
        </w:tcBorders>
        <w:shd w:val="clear" w:color="FFFFFF" w:themeColor="light1" w:fill="FFFFFF" w:themeFill="light1"/>
      </w:tcPr>
    </w:tblStylePr>
    <w:tblStylePr w:type="lastRow">
      <w:rPr>
        <w:rFonts w:ascii="Arial" w:hAnsi="Arial"/>
        <w:i/>
        <w:color w:val="FAC090" w:themeColor="accent6" w:themeTint="98" w:themeShade="95"/>
        <w:sz w:val="22"/>
      </w:rPr>
      <w:tblPr/>
      <w:tcPr>
        <w:tcBorders>
          <w:top w:val="single" w:sz="4" w:space="0" w:color="FAC090" w:themeColor="accent6"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FAC090" w:themeColor="accent6" w:themeTint="98" w:themeShade="95"/>
        <w:sz w:val="22"/>
      </w:rPr>
      <w:tblPr/>
      <w:tcPr>
        <w:tcBorders>
          <w:top w:val="none" w:sz="4" w:space="0" w:color="000000"/>
          <w:left w:val="none" w:sz="4" w:space="0" w:color="000000"/>
          <w:bottom w:val="none" w:sz="4" w:space="0" w:color="000000"/>
          <w:right w:val="single" w:sz="4" w:space="0" w:color="FAC090" w:themeColor="accent6" w:themeTint="98"/>
        </w:tcBorders>
        <w:shd w:val="clear" w:color="FFFFFF" w:fill="auto"/>
      </w:tcPr>
    </w:tblStylePr>
    <w:tblStylePr w:type="lastCol">
      <w:rPr>
        <w:rFonts w:ascii="Arial" w:hAnsi="Arial"/>
        <w:i/>
        <w:color w:val="FAC090" w:themeColor="accent6" w:themeTint="98" w:themeShade="95"/>
        <w:sz w:val="22"/>
      </w:rPr>
      <w:tblPr/>
      <w:tcPr>
        <w:tcBorders>
          <w:top w:val="none" w:sz="4" w:space="0" w:color="000000"/>
          <w:left w:val="single" w:sz="4" w:space="0" w:color="FAC090" w:themeColor="accent6" w:themeTint="98"/>
          <w:bottom w:val="none" w:sz="4" w:space="0" w:color="000000"/>
          <w:right w:val="none" w:sz="4" w:space="0" w:color="000000"/>
        </w:tcBorders>
        <w:shd w:val="clear" w:color="FFFFFF" w:fill="auto"/>
      </w:tc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customStyle="1" w:styleId="Lined-Accent">
    <w:name w:val="Lined - Accent"/>
    <w:basedOn w:val="TableauNormal"/>
    <w:uiPriority w:val="99"/>
    <w:rPr>
      <w:color w:val="404040"/>
    </w:rPr>
    <w:tblPr>
      <w:tblStyleRowBandSize w:val="1"/>
      <w:tblStyleColBandSize w:val="1"/>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Lined-Accent1">
    <w:name w:val="Lined - Accent 1"/>
    <w:basedOn w:val="TableauNormal"/>
    <w:uiPriority w:val="99"/>
    <w:rPr>
      <w:color w:val="404040"/>
    </w:rPr>
    <w:tblPr>
      <w:tblStyleRowBandSize w:val="1"/>
      <w:tblStyleColBandSize w:val="1"/>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Lined-Accent2">
    <w:name w:val="Lined - Accent 2"/>
    <w:basedOn w:val="TableauNormal"/>
    <w:uiPriority w:val="99"/>
    <w:rPr>
      <w:color w:val="404040"/>
    </w:rPr>
    <w:tblPr>
      <w:tblStyleRowBandSize w:val="1"/>
      <w:tblStyleColBandSize w:val="1"/>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Lined-Accent3">
    <w:name w:val="Lined - Accent 3"/>
    <w:basedOn w:val="TableauNormal"/>
    <w:uiPriority w:val="99"/>
    <w:rPr>
      <w:color w:val="404040"/>
    </w:rPr>
    <w:tblPr>
      <w:tblStyleRowBandSize w:val="1"/>
      <w:tblStyleColBandSize w:val="1"/>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Lined-Accent4">
    <w:name w:val="Lined - Accent 4"/>
    <w:basedOn w:val="TableauNormal"/>
    <w:uiPriority w:val="99"/>
    <w:rPr>
      <w:color w:val="404040"/>
    </w:rPr>
    <w:tblPr>
      <w:tblStyleRowBandSize w:val="1"/>
      <w:tblStyleColBandSize w:val="1"/>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Lined-Accent5">
    <w:name w:val="Lined - Accent 5"/>
    <w:basedOn w:val="TableauNormal"/>
    <w:uiPriority w:val="99"/>
    <w:rPr>
      <w:color w:val="404040"/>
    </w:rPr>
    <w:tblPr>
      <w:tblStyleRowBandSize w:val="1"/>
      <w:tblStyleColBandSize w:val="1"/>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Lined-Accent6">
    <w:name w:val="Lined - Accent 6"/>
    <w:basedOn w:val="TableauNormal"/>
    <w:uiPriority w:val="99"/>
    <w:rPr>
      <w:color w:val="404040"/>
    </w:rPr>
    <w:tblPr>
      <w:tblStyleRowBandSize w:val="1"/>
      <w:tblStyleColBandSize w:val="1"/>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Lined-Accent">
    <w:name w:val="Bordered &amp; Lined - Accent"/>
    <w:basedOn w:val="TableauNormal"/>
    <w:uiPriority w:val="99"/>
    <w:rPr>
      <w:color w:val="404040"/>
    </w:rPr>
    <w:tblPr>
      <w:tblStyleRowBandSize w:val="1"/>
      <w:tblStyleColBandSize w:val="1"/>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BorderedLined-Accent1">
    <w:name w:val="Bordered &amp; Lined - Accent 1"/>
    <w:basedOn w:val="TableauNormal"/>
    <w:uiPriority w:val="99"/>
    <w:rPr>
      <w:color w:val="404040"/>
    </w:rPr>
    <w:tblPr>
      <w:tblStyleRowBandSize w:val="1"/>
      <w:tblStyleColBandSize w:val="1"/>
      <w:tblBorders>
        <w:top w:val="single" w:sz="4" w:space="0" w:color="2A4A71" w:themeColor="accent1" w:themeShade="95"/>
        <w:left w:val="single" w:sz="4" w:space="0" w:color="2A4A71" w:themeColor="accent1" w:themeShade="95"/>
        <w:bottom w:val="single" w:sz="4" w:space="0" w:color="2A4A71" w:themeColor="accent1" w:themeShade="95"/>
        <w:right w:val="single" w:sz="4" w:space="0" w:color="2A4A71" w:themeColor="accent1" w:themeShade="95"/>
        <w:insideH w:val="single" w:sz="4" w:space="0" w:color="2A4A71" w:themeColor="accent1" w:themeShade="95"/>
        <w:insideV w:val="single" w:sz="4" w:space="0" w:color="2A4A71" w:themeColor="accent1" w:themeShade="95"/>
      </w:tblBorders>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BorderedLined-Accent2">
    <w:name w:val="Bordered &amp; Lined - Accent 2"/>
    <w:basedOn w:val="TableauNormal"/>
    <w:uiPriority w:val="99"/>
    <w:rPr>
      <w:color w:val="404040"/>
    </w:rPr>
    <w:tblPr>
      <w:tblStyleRowBandSize w:val="1"/>
      <w:tblStyleColBandSize w:val="1"/>
      <w:tblBorders>
        <w:top w:val="single" w:sz="4" w:space="0" w:color="732A29" w:themeColor="accent2" w:themeShade="95"/>
        <w:left w:val="single" w:sz="4" w:space="0" w:color="732A29" w:themeColor="accent2" w:themeShade="95"/>
        <w:bottom w:val="single" w:sz="4" w:space="0" w:color="732A29" w:themeColor="accent2" w:themeShade="95"/>
        <w:right w:val="single" w:sz="4" w:space="0" w:color="732A29" w:themeColor="accent2" w:themeShade="95"/>
        <w:insideH w:val="single" w:sz="4" w:space="0" w:color="732A29" w:themeColor="accent2" w:themeShade="95"/>
        <w:insideV w:val="single" w:sz="4" w:space="0" w:color="732A29" w:themeColor="accent2" w:themeShade="95"/>
      </w:tblBorders>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BorderedLined-Accent3">
    <w:name w:val="Bordered &amp; Lined - Accent 3"/>
    <w:basedOn w:val="TableauNormal"/>
    <w:uiPriority w:val="99"/>
    <w:rPr>
      <w:color w:val="404040"/>
    </w:rPr>
    <w:tblPr>
      <w:tblStyleRowBandSize w:val="1"/>
      <w:tblStyleColBandSize w:val="1"/>
      <w:tblBorders>
        <w:top w:val="single" w:sz="4" w:space="0" w:color="5B722E" w:themeColor="accent3" w:themeShade="95"/>
        <w:left w:val="single" w:sz="4" w:space="0" w:color="5B722E" w:themeColor="accent3" w:themeShade="95"/>
        <w:bottom w:val="single" w:sz="4" w:space="0" w:color="5B722E" w:themeColor="accent3" w:themeShade="95"/>
        <w:right w:val="single" w:sz="4" w:space="0" w:color="5B722E" w:themeColor="accent3" w:themeShade="95"/>
        <w:insideH w:val="single" w:sz="4" w:space="0" w:color="5B722E" w:themeColor="accent3" w:themeShade="95"/>
        <w:insideV w:val="single" w:sz="4" w:space="0" w:color="5B722E" w:themeColor="accent3" w:themeShade="95"/>
      </w:tblBorders>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BorderedLined-Accent4">
    <w:name w:val="Bordered &amp; Lined - Accent 4"/>
    <w:basedOn w:val="TableauNormal"/>
    <w:uiPriority w:val="99"/>
    <w:rPr>
      <w:color w:val="404040"/>
    </w:rPr>
    <w:tblPr>
      <w:tblStyleRowBandSize w:val="1"/>
      <w:tblStyleColBandSize w:val="1"/>
      <w:tblBorders>
        <w:top w:val="single" w:sz="4" w:space="0" w:color="4A395F" w:themeColor="accent4" w:themeShade="95"/>
        <w:left w:val="single" w:sz="4" w:space="0" w:color="4A395F" w:themeColor="accent4" w:themeShade="95"/>
        <w:bottom w:val="single" w:sz="4" w:space="0" w:color="4A395F" w:themeColor="accent4" w:themeShade="95"/>
        <w:right w:val="single" w:sz="4" w:space="0" w:color="4A395F" w:themeColor="accent4" w:themeShade="95"/>
        <w:insideH w:val="single" w:sz="4" w:space="0" w:color="4A395F" w:themeColor="accent4" w:themeShade="95"/>
        <w:insideV w:val="single" w:sz="4" w:space="0" w:color="4A395F" w:themeColor="accent4" w:themeShade="95"/>
      </w:tblBorders>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BorderedLined-Accent5">
    <w:name w:val="Bordered &amp; Lined - Accent 5"/>
    <w:basedOn w:val="TableauNormal"/>
    <w:uiPriority w:val="99"/>
    <w:rPr>
      <w:color w:val="404040"/>
    </w:rPr>
    <w:tblPr>
      <w:tblStyleRowBandSize w:val="1"/>
      <w:tblStyleColBandSize w:val="1"/>
      <w:tblBorders>
        <w:top w:val="single" w:sz="4" w:space="0" w:color="266779" w:themeColor="accent5" w:themeShade="95"/>
        <w:left w:val="single" w:sz="4" w:space="0" w:color="266779" w:themeColor="accent5" w:themeShade="95"/>
        <w:bottom w:val="single" w:sz="4" w:space="0" w:color="266779" w:themeColor="accent5" w:themeShade="95"/>
        <w:right w:val="single" w:sz="4" w:space="0" w:color="266779" w:themeColor="accent5" w:themeShade="95"/>
        <w:insideH w:val="single" w:sz="4" w:space="0" w:color="266779" w:themeColor="accent5" w:themeShade="95"/>
        <w:insideV w:val="single" w:sz="4" w:space="0" w:color="266779" w:themeColor="accent5" w:themeShade="95"/>
      </w:tblBorders>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BorderedLined-Accent6">
    <w:name w:val="Bordered &amp; Lined - Accent 6"/>
    <w:basedOn w:val="TableauNormal"/>
    <w:uiPriority w:val="99"/>
    <w:rPr>
      <w:color w:val="404040"/>
    </w:rPr>
    <w:tblPr>
      <w:tblStyleRowBandSize w:val="1"/>
      <w:tblStyleColBandSize w:val="1"/>
      <w:tblBorders>
        <w:top w:val="single" w:sz="4" w:space="0" w:color="B15407" w:themeColor="accent6" w:themeShade="95"/>
        <w:left w:val="single" w:sz="4" w:space="0" w:color="B15407" w:themeColor="accent6" w:themeShade="95"/>
        <w:bottom w:val="single" w:sz="4" w:space="0" w:color="B15407" w:themeColor="accent6" w:themeShade="95"/>
        <w:right w:val="single" w:sz="4" w:space="0" w:color="B15407" w:themeColor="accent6" w:themeShade="95"/>
        <w:insideH w:val="single" w:sz="4" w:space="0" w:color="B15407" w:themeColor="accent6" w:themeShade="95"/>
        <w:insideV w:val="single" w:sz="4" w:space="0" w:color="B15407" w:themeColor="accent6" w:themeShade="95"/>
      </w:tblBorders>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
    <w:name w:val="Bordered"/>
    <w:basedOn w:val="TableauNormal"/>
    <w:uiPriority w:val="99"/>
    <w:tblPr>
      <w:tblStyleRowBandSize w:val="1"/>
      <w:tblStyleColBandSize w:val="1"/>
      <w:tbl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insideH w:val="single" w:sz="4" w:space="0" w:color="D9D9D9" w:themeColor="text1" w:themeTint="26"/>
        <w:insideV w:val="single" w:sz="4" w:space="0" w:color="D9D9D9" w:themeColor="text1" w:themeTint="26"/>
      </w:tblBorders>
    </w:tblPr>
    <w:tblStylePr w:type="firstRow">
      <w:rPr>
        <w:rFonts w:ascii="Arial" w:hAnsi="Arial"/>
        <w:color w:val="404040"/>
        <w:sz w:val="22"/>
      </w:rPr>
      <w:tblPr/>
      <w:tcPr>
        <w:tcBorders>
          <w:bottom w:val="single" w:sz="12" w:space="0" w:color="7F7F7F" w:themeColor="text1" w:themeTint="80"/>
        </w:tcBorders>
      </w:tcPr>
    </w:tblStylePr>
    <w:tblStylePr w:type="lastRow">
      <w:rPr>
        <w:rFonts w:ascii="Arial" w:hAnsi="Arial"/>
        <w:color w:val="404040"/>
        <w:sz w:val="22"/>
      </w:rPr>
      <w:tblPr/>
      <w:tcPr>
        <w:tcBorders>
          <w:top w:val="single" w:sz="12" w:space="0" w:color="7F7F7F" w:themeColor="text1" w:themeTint="80"/>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7F7F7F" w:themeColor="text1" w:themeTint="80"/>
        </w:tcBorders>
      </w:tcPr>
    </w:tblStylePr>
    <w:tblStylePr w:type="band1Horz">
      <w:rPr>
        <w:rFonts w:ascii="Arial" w:hAnsi="Arial"/>
        <w:color w:val="404040"/>
        <w:sz w:val="22"/>
      </w:rPr>
      <w:tblPr/>
      <w:tcPr>
        <w:tc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tcBorders>
      </w:tcPr>
    </w:tblStylePr>
  </w:style>
  <w:style w:type="table" w:customStyle="1" w:styleId="Bordered-Accent1">
    <w:name w:val="Bordered - Accent 1"/>
    <w:basedOn w:val="TableauNormal"/>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rFonts w:ascii="Arial" w:hAnsi="Arial"/>
        <w:color w:val="404040"/>
        <w:sz w:val="22"/>
      </w:rPr>
      <w:tblPr/>
      <w:tcPr>
        <w:tcBorders>
          <w:bottom w:val="single" w:sz="12" w:space="0" w:color="4F81BD" w:themeColor="accent1"/>
        </w:tcBorders>
      </w:tcPr>
    </w:tblStylePr>
    <w:tblStylePr w:type="lastRow">
      <w:rPr>
        <w:rFonts w:ascii="Arial" w:hAnsi="Arial"/>
        <w:color w:val="404040"/>
        <w:sz w:val="22"/>
      </w:rPr>
      <w:tblPr/>
      <w:tcPr>
        <w:tcBorders>
          <w:top w:val="single" w:sz="12" w:space="0" w:color="4F81BD" w:themeColor="accent1"/>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4F81BD" w:themeColor="accent1"/>
        </w:tcBorders>
      </w:tc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Bordered-Accent2">
    <w:name w:val="Bordered - Accent 2"/>
    <w:basedOn w:val="TableauNormal"/>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rFonts w:ascii="Arial" w:hAnsi="Arial"/>
        <w:color w:val="404040"/>
        <w:sz w:val="22"/>
      </w:rPr>
      <w:tblPr/>
      <w:tcPr>
        <w:tcBorders>
          <w:bottom w:val="single" w:sz="12" w:space="0" w:color="D99695" w:themeColor="accent2" w:themeTint="97"/>
        </w:tcBorders>
      </w:tcPr>
    </w:tblStylePr>
    <w:tblStylePr w:type="lastRow">
      <w:rPr>
        <w:rFonts w:ascii="Arial" w:hAnsi="Arial"/>
        <w:color w:val="404040"/>
        <w:sz w:val="22"/>
      </w:rPr>
      <w:tblPr/>
      <w:tcPr>
        <w:tcBorders>
          <w:top w:val="single" w:sz="12" w:space="0" w:color="D99695" w:themeColor="accent2" w:themeTint="97"/>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D99695" w:themeColor="accent2" w:themeTint="97"/>
        </w:tcBorders>
      </w:tc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Bordered-Accent3">
    <w:name w:val="Bordered - Accent 3"/>
    <w:basedOn w:val="TableauNormal"/>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rFonts w:ascii="Arial" w:hAnsi="Arial"/>
        <w:color w:val="404040"/>
        <w:sz w:val="22"/>
      </w:rPr>
      <w:tblPr/>
      <w:tcPr>
        <w:tcBorders>
          <w:bottom w:val="single" w:sz="12" w:space="0" w:color="C3D69B" w:themeColor="accent3" w:themeTint="98"/>
        </w:tcBorders>
      </w:tcPr>
    </w:tblStylePr>
    <w:tblStylePr w:type="lastRow">
      <w:rPr>
        <w:rFonts w:ascii="Arial" w:hAnsi="Arial"/>
        <w:color w:val="404040"/>
        <w:sz w:val="22"/>
      </w:rPr>
      <w:tblPr/>
      <w:tcPr>
        <w:tcBorders>
          <w:top w:val="single" w:sz="12" w:space="0" w:color="C3D69B" w:themeColor="accent3"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C3D69B" w:themeColor="accent3" w:themeTint="98"/>
        </w:tcBorders>
      </w:tc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Bordered-Accent4">
    <w:name w:val="Bordered - Accent 4"/>
    <w:basedOn w:val="TableauNormal"/>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rFonts w:ascii="Arial" w:hAnsi="Arial"/>
        <w:color w:val="404040"/>
        <w:sz w:val="22"/>
      </w:rPr>
      <w:tblPr/>
      <w:tcPr>
        <w:tcBorders>
          <w:bottom w:val="single" w:sz="12" w:space="0" w:color="B2A1C6" w:themeColor="accent4" w:themeTint="9A"/>
        </w:tcBorders>
      </w:tcPr>
    </w:tblStylePr>
    <w:tblStylePr w:type="lastRow">
      <w:rPr>
        <w:rFonts w:ascii="Arial" w:hAnsi="Arial"/>
        <w:color w:val="404040"/>
        <w:sz w:val="22"/>
      </w:rPr>
      <w:tblPr/>
      <w:tcPr>
        <w:tcBorders>
          <w:top w:val="single" w:sz="12" w:space="0" w:color="B2A1C6" w:themeColor="accent4"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B2A1C6" w:themeColor="accent4" w:themeTint="9A"/>
        </w:tcBorders>
      </w:tc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Bordered-Accent5">
    <w:name w:val="Bordered - Accent 5"/>
    <w:basedOn w:val="TableauNormal"/>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rFonts w:ascii="Arial" w:hAnsi="Arial"/>
        <w:color w:val="404040"/>
        <w:sz w:val="22"/>
      </w:rPr>
      <w:tblPr/>
      <w:tcPr>
        <w:tcBorders>
          <w:bottom w:val="single" w:sz="12" w:space="0" w:color="92CCDC" w:themeColor="accent5" w:themeTint="9A"/>
        </w:tcBorders>
      </w:tcPr>
    </w:tblStylePr>
    <w:tblStylePr w:type="lastRow">
      <w:rPr>
        <w:rFonts w:ascii="Arial" w:hAnsi="Arial"/>
        <w:color w:val="404040"/>
        <w:sz w:val="22"/>
      </w:rPr>
      <w:tblPr/>
      <w:tcPr>
        <w:tcBorders>
          <w:top w:val="single" w:sz="12" w:space="0" w:color="92CCDC" w:themeColor="accent5"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92CCDC" w:themeColor="accent5" w:themeTint="9A"/>
        </w:tcBorders>
      </w:tc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Bordered-Accent6">
    <w:name w:val="Bordered - Accent 6"/>
    <w:basedOn w:val="TableauNormal"/>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rFonts w:ascii="Arial" w:hAnsi="Arial"/>
        <w:color w:val="404040"/>
        <w:sz w:val="22"/>
      </w:rPr>
      <w:tblPr/>
      <w:tcPr>
        <w:tcBorders>
          <w:bottom w:val="single" w:sz="12" w:space="0" w:color="FAC090" w:themeColor="accent6" w:themeTint="98"/>
        </w:tcBorders>
      </w:tcPr>
    </w:tblStylePr>
    <w:tblStylePr w:type="lastRow">
      <w:rPr>
        <w:rFonts w:ascii="Arial" w:hAnsi="Arial"/>
        <w:color w:val="404040"/>
        <w:sz w:val="22"/>
      </w:rPr>
      <w:tblPr/>
      <w:tcPr>
        <w:tcBorders>
          <w:top w:val="single" w:sz="12" w:space="0" w:color="FAC090" w:themeColor="accent6"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AC090" w:themeColor="accent6" w:themeTint="98"/>
        </w:tcBorders>
      </w:tc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character" w:styleId="Lienhypertexte">
    <w:name w:val="Hyperlink"/>
    <w:uiPriority w:val="99"/>
    <w:unhideWhenUsed/>
    <w:rPr>
      <w:color w:val="0000FF" w:themeColor="hyperlink"/>
      <w:u w:val="single"/>
    </w:rPr>
  </w:style>
  <w:style w:type="paragraph" w:styleId="Notedebasdepage">
    <w:name w:val="footnote text"/>
    <w:basedOn w:val="Normal"/>
    <w:link w:val="NotedebasdepageCar"/>
    <w:uiPriority w:val="99"/>
    <w:semiHidden/>
    <w:unhideWhenUsed/>
    <w:pPr>
      <w:spacing w:after="40"/>
    </w:pPr>
    <w:rPr>
      <w:sz w:val="18"/>
    </w:rPr>
  </w:style>
  <w:style w:type="character" w:customStyle="1" w:styleId="NotedebasdepageCar">
    <w:name w:val="Note de bas de page Car"/>
    <w:link w:val="Notedebasdepage"/>
    <w:uiPriority w:val="99"/>
    <w:rPr>
      <w:sz w:val="18"/>
    </w:rPr>
  </w:style>
  <w:style w:type="character" w:styleId="Appelnotedebasdep">
    <w:name w:val="footnote reference"/>
    <w:basedOn w:val="Policepardfaut"/>
    <w:uiPriority w:val="99"/>
    <w:unhideWhenUsed/>
    <w:rPr>
      <w:vertAlign w:val="superscript"/>
    </w:rPr>
  </w:style>
  <w:style w:type="paragraph" w:styleId="Notedefin">
    <w:name w:val="endnote text"/>
    <w:basedOn w:val="Normal"/>
    <w:link w:val="NotedefinCar"/>
    <w:uiPriority w:val="99"/>
    <w:semiHidden/>
    <w:unhideWhenUsed/>
    <w:rPr>
      <w:sz w:val="20"/>
    </w:rPr>
  </w:style>
  <w:style w:type="character" w:customStyle="1" w:styleId="NotedefinCar">
    <w:name w:val="Note de fin Car"/>
    <w:link w:val="Notedefin"/>
    <w:uiPriority w:val="99"/>
    <w:rPr>
      <w:sz w:val="20"/>
    </w:rPr>
  </w:style>
  <w:style w:type="character" w:styleId="Appeldenotedefin">
    <w:name w:val="endnote reference"/>
    <w:basedOn w:val="Policepardfaut"/>
    <w:uiPriority w:val="99"/>
    <w:semiHidden/>
    <w:unhideWhenUsed/>
    <w:rPr>
      <w:vertAlign w:val="superscript"/>
    </w:rPr>
  </w:style>
  <w:style w:type="paragraph" w:styleId="TM1">
    <w:name w:val="toc 1"/>
    <w:basedOn w:val="Normal"/>
    <w:next w:val="Normal"/>
    <w:uiPriority w:val="39"/>
    <w:unhideWhenUsed/>
    <w:rsid w:val="00165514"/>
    <w:pPr>
      <w:spacing w:before="120" w:after="120"/>
    </w:pPr>
    <w:rPr>
      <w:rFonts w:cs="Calibri (Body)"/>
      <w:b/>
      <w:bCs/>
      <w:caps/>
      <w:sz w:val="20"/>
      <w:szCs w:val="20"/>
    </w:rPr>
  </w:style>
  <w:style w:type="paragraph" w:styleId="TM2">
    <w:name w:val="toc 2"/>
    <w:basedOn w:val="Normal"/>
    <w:next w:val="Normal"/>
    <w:uiPriority w:val="39"/>
    <w:unhideWhenUsed/>
    <w:rsid w:val="00165514"/>
    <w:pPr>
      <w:spacing w:before="60"/>
      <w:ind w:left="221"/>
    </w:pPr>
    <w:rPr>
      <w:rFonts w:cs="Calibri (Body)"/>
      <w:sz w:val="20"/>
      <w:szCs w:val="20"/>
    </w:rPr>
  </w:style>
  <w:style w:type="paragraph" w:styleId="TM3">
    <w:name w:val="toc 3"/>
    <w:basedOn w:val="Normal"/>
    <w:next w:val="Normal"/>
    <w:uiPriority w:val="39"/>
    <w:unhideWhenUsed/>
    <w:rsid w:val="00165514"/>
    <w:pPr>
      <w:spacing w:before="60"/>
      <w:ind w:left="442"/>
    </w:pPr>
    <w:rPr>
      <w:rFonts w:cstheme="minorHAnsi"/>
      <w:iCs/>
      <w:sz w:val="20"/>
      <w:szCs w:val="20"/>
    </w:rPr>
  </w:style>
  <w:style w:type="paragraph" w:styleId="TM4">
    <w:name w:val="toc 4"/>
    <w:basedOn w:val="Normal"/>
    <w:next w:val="Normal"/>
    <w:uiPriority w:val="39"/>
    <w:unhideWhenUsed/>
    <w:pPr>
      <w:ind w:left="660"/>
    </w:pPr>
    <w:rPr>
      <w:rFonts w:asciiTheme="minorHAnsi" w:hAnsiTheme="minorHAnsi" w:cstheme="minorHAnsi"/>
      <w:sz w:val="18"/>
      <w:szCs w:val="18"/>
    </w:rPr>
  </w:style>
  <w:style w:type="paragraph" w:styleId="TM5">
    <w:name w:val="toc 5"/>
    <w:basedOn w:val="Normal"/>
    <w:next w:val="Normal"/>
    <w:uiPriority w:val="39"/>
    <w:unhideWhenUsed/>
    <w:pPr>
      <w:ind w:left="880"/>
    </w:pPr>
    <w:rPr>
      <w:rFonts w:asciiTheme="minorHAnsi" w:hAnsiTheme="minorHAnsi" w:cstheme="minorHAnsi"/>
      <w:sz w:val="18"/>
      <w:szCs w:val="18"/>
    </w:rPr>
  </w:style>
  <w:style w:type="paragraph" w:styleId="TM6">
    <w:name w:val="toc 6"/>
    <w:basedOn w:val="Normal"/>
    <w:next w:val="Normal"/>
    <w:uiPriority w:val="39"/>
    <w:unhideWhenUsed/>
    <w:pPr>
      <w:ind w:left="1100"/>
    </w:pPr>
    <w:rPr>
      <w:rFonts w:asciiTheme="minorHAnsi" w:hAnsiTheme="minorHAnsi" w:cstheme="minorHAnsi"/>
      <w:sz w:val="18"/>
      <w:szCs w:val="18"/>
    </w:rPr>
  </w:style>
  <w:style w:type="paragraph" w:styleId="TM7">
    <w:name w:val="toc 7"/>
    <w:basedOn w:val="Normal"/>
    <w:next w:val="Normal"/>
    <w:uiPriority w:val="39"/>
    <w:unhideWhenUsed/>
    <w:pPr>
      <w:ind w:left="1320"/>
    </w:pPr>
    <w:rPr>
      <w:rFonts w:asciiTheme="minorHAnsi" w:hAnsiTheme="minorHAnsi" w:cstheme="minorHAnsi"/>
      <w:sz w:val="18"/>
      <w:szCs w:val="18"/>
    </w:rPr>
  </w:style>
  <w:style w:type="paragraph" w:styleId="TM8">
    <w:name w:val="toc 8"/>
    <w:basedOn w:val="Normal"/>
    <w:next w:val="Normal"/>
    <w:uiPriority w:val="39"/>
    <w:unhideWhenUsed/>
    <w:pPr>
      <w:ind w:left="1540"/>
    </w:pPr>
    <w:rPr>
      <w:rFonts w:asciiTheme="minorHAnsi" w:hAnsiTheme="minorHAnsi" w:cstheme="minorHAnsi"/>
      <w:sz w:val="18"/>
      <w:szCs w:val="18"/>
    </w:rPr>
  </w:style>
  <w:style w:type="paragraph" w:styleId="TM9">
    <w:name w:val="toc 9"/>
    <w:basedOn w:val="Normal"/>
    <w:next w:val="Normal"/>
    <w:uiPriority w:val="39"/>
    <w:unhideWhenUsed/>
    <w:pPr>
      <w:ind w:left="1760"/>
    </w:pPr>
    <w:rPr>
      <w:rFonts w:asciiTheme="minorHAnsi" w:hAnsiTheme="minorHAnsi" w:cstheme="minorHAnsi"/>
      <w:sz w:val="18"/>
      <w:szCs w:val="18"/>
    </w:rPr>
  </w:style>
  <w:style w:type="paragraph" w:styleId="En-ttedetabledesmatires">
    <w:name w:val="TOC Heading"/>
    <w:uiPriority w:val="39"/>
    <w:unhideWhenUsed/>
    <w:qFormat/>
  </w:style>
  <w:style w:type="paragraph" w:styleId="Tabledesillustrations">
    <w:name w:val="table of figures"/>
    <w:basedOn w:val="Normal"/>
    <w:next w:val="Normal"/>
    <w:uiPriority w:val="99"/>
    <w:unhideWhenUsed/>
  </w:style>
  <w:style w:type="table" w:customStyle="1" w:styleId="TableNormal1">
    <w:name w:val="Table Normal1"/>
    <w:uiPriority w:val="2"/>
    <w:semiHidden/>
    <w:unhideWhenUsed/>
    <w:qFormat/>
    <w:tblPr>
      <w:tblInd w:w="0" w:type="dxa"/>
      <w:tblCellMar>
        <w:top w:w="0" w:type="dxa"/>
        <w:left w:w="0" w:type="dxa"/>
        <w:bottom w:w="0" w:type="dxa"/>
        <w:right w:w="0" w:type="dxa"/>
      </w:tblCellMar>
    </w:tblPr>
  </w:style>
  <w:style w:type="paragraph" w:styleId="Corpsdetexte">
    <w:name w:val="Body Text"/>
    <w:basedOn w:val="Normal"/>
    <w:uiPriority w:val="1"/>
    <w:qFormat/>
    <w:rPr>
      <w:sz w:val="18"/>
      <w:szCs w:val="18"/>
    </w:rPr>
  </w:style>
  <w:style w:type="paragraph" w:styleId="Paragraphedeliste">
    <w:name w:val="List Paragraph"/>
    <w:basedOn w:val="Normal"/>
    <w:link w:val="ParagraphedelisteCar"/>
    <w:uiPriority w:val="34"/>
    <w:qFormat/>
    <w:pPr>
      <w:spacing w:before="20"/>
      <w:ind w:left="2137" w:hanging="720"/>
    </w:pPr>
  </w:style>
  <w:style w:type="paragraph" w:customStyle="1" w:styleId="TableParagraph">
    <w:name w:val="Table Paragraph"/>
    <w:basedOn w:val="Normal"/>
    <w:uiPriority w:val="1"/>
    <w:qFormat/>
    <w:rPr>
      <w:rFonts w:ascii="Raleway Light" w:eastAsia="Raleway Light" w:hAnsi="Raleway Light" w:cs="Raleway Light"/>
    </w:rPr>
  </w:style>
  <w:style w:type="table" w:customStyle="1" w:styleId="StGen1">
    <w:name w:val="StGen1"/>
    <w:basedOn w:val="TableNormal1"/>
    <w:tblPr>
      <w:tblStyleRowBandSize w:val="1"/>
      <w:tblStyleColBandSize w:val="1"/>
    </w:tblPr>
  </w:style>
  <w:style w:type="paragraph" w:customStyle="1" w:styleId="CIVISText">
    <w:name w:val="CIVIS_Text"/>
    <w:basedOn w:val="Normal"/>
    <w:link w:val="CIVISTextZchn"/>
    <w:uiPriority w:val="1"/>
    <w:qFormat/>
    <w:rsid w:val="00241F2B"/>
    <w:pPr>
      <w:widowControl/>
      <w:pBdr>
        <w:top w:val="none" w:sz="0" w:space="0" w:color="000000"/>
        <w:left w:val="none" w:sz="0" w:space="0" w:color="000000"/>
        <w:bottom w:val="none" w:sz="0" w:space="0" w:color="000000"/>
        <w:right w:val="none" w:sz="0" w:space="0" w:color="000000"/>
        <w:between w:val="none" w:sz="0" w:space="0" w:color="000000"/>
      </w:pBdr>
      <w:spacing w:before="180" w:line="259" w:lineRule="auto"/>
      <w:ind w:right="6"/>
      <w:jc w:val="both"/>
    </w:pPr>
    <w:rPr>
      <w:rFonts w:eastAsia="Raleway" w:cs="Raleway"/>
      <w:color w:val="414042"/>
      <w:sz w:val="18"/>
      <w:szCs w:val="18"/>
    </w:rPr>
  </w:style>
  <w:style w:type="character" w:customStyle="1" w:styleId="CIVISTextZchn">
    <w:name w:val="CIVIS_Text Zchn"/>
    <w:basedOn w:val="Policepardfaut"/>
    <w:link w:val="CIVISText"/>
    <w:uiPriority w:val="1"/>
    <w:rsid w:val="00241F2B"/>
    <w:rPr>
      <w:rFonts w:ascii="Raleway" w:eastAsia="Raleway" w:hAnsi="Raleway" w:cs="Raleway"/>
      <w:color w:val="414042"/>
      <w:sz w:val="18"/>
      <w:szCs w:val="18"/>
      <w:lang w:val="en-GB" w:eastAsia="en-US"/>
    </w:rPr>
  </w:style>
  <w:style w:type="paragraph" w:customStyle="1" w:styleId="CIVISCaption">
    <w:name w:val="CIVIS_Caption"/>
    <w:basedOn w:val="CIVISText"/>
    <w:uiPriority w:val="1"/>
    <w:qFormat/>
    <w:pPr>
      <w:spacing w:before="30"/>
      <w:ind w:left="851" w:right="816"/>
    </w:pPr>
    <w:rPr>
      <w:i/>
      <w:sz w:val="16"/>
    </w:rPr>
  </w:style>
  <w:style w:type="paragraph" w:customStyle="1" w:styleId="CIVISFigure">
    <w:name w:val="CIVIS_Figure"/>
    <w:basedOn w:val="CIVISText"/>
    <w:uiPriority w:val="1"/>
    <w:qFormat/>
    <w:pPr>
      <w:keepNext/>
      <w:ind w:right="816" w:firstLine="851"/>
    </w:pPr>
  </w:style>
  <w:style w:type="character" w:styleId="Marquedecommentaire">
    <w:name w:val="annotation reference"/>
    <w:basedOn w:val="Policepardfaut"/>
    <w:uiPriority w:val="99"/>
    <w:semiHidden/>
    <w:unhideWhenUsed/>
    <w:rPr>
      <w:sz w:val="16"/>
      <w:szCs w:val="16"/>
    </w:rPr>
  </w:style>
  <w:style w:type="paragraph" w:styleId="Commentaire">
    <w:name w:val="annotation text"/>
    <w:basedOn w:val="Normal"/>
    <w:link w:val="CommentaireCar"/>
    <w:uiPriority w:val="99"/>
    <w:semiHidden/>
    <w:unhideWhenUsed/>
    <w:rPr>
      <w:sz w:val="20"/>
      <w:szCs w:val="20"/>
    </w:rPr>
  </w:style>
  <w:style w:type="character" w:customStyle="1" w:styleId="CommentaireCar">
    <w:name w:val="Commentaire Car"/>
    <w:basedOn w:val="Policepardfaut"/>
    <w:link w:val="Commentaire"/>
    <w:uiPriority w:val="99"/>
    <w:semiHidden/>
    <w:rPr>
      <w:rFonts w:ascii="Geneva" w:eastAsia="Geneva" w:hAnsi="Geneva" w:cs="Geneva"/>
      <w:sz w:val="20"/>
      <w:szCs w:val="20"/>
      <w:lang w:val="en-US" w:eastAsia="en-US"/>
    </w:rPr>
  </w:style>
  <w:style w:type="paragraph" w:styleId="Objetducommentaire">
    <w:name w:val="annotation subject"/>
    <w:basedOn w:val="Commentaire"/>
    <w:next w:val="Commentaire"/>
    <w:link w:val="ObjetducommentaireCar"/>
    <w:uiPriority w:val="99"/>
    <w:semiHidden/>
    <w:unhideWhenUsed/>
    <w:rPr>
      <w:b/>
      <w:bCs/>
    </w:rPr>
  </w:style>
  <w:style w:type="character" w:customStyle="1" w:styleId="ObjetducommentaireCar">
    <w:name w:val="Objet du commentaire Car"/>
    <w:basedOn w:val="CommentaireCar"/>
    <w:link w:val="Objetducommentaire"/>
    <w:uiPriority w:val="99"/>
    <w:semiHidden/>
    <w:rPr>
      <w:rFonts w:ascii="Geneva" w:eastAsia="Geneva" w:hAnsi="Geneva" w:cs="Geneva"/>
      <w:b/>
      <w:bCs/>
      <w:sz w:val="20"/>
      <w:szCs w:val="20"/>
      <w:lang w:val="en-US" w:eastAsia="en-US"/>
    </w:rPr>
  </w:style>
  <w:style w:type="paragraph" w:styleId="Textedebulles">
    <w:name w:val="Balloon Text"/>
    <w:basedOn w:val="Normal"/>
    <w:link w:val="TextedebullesCar"/>
    <w:uiPriority w:val="99"/>
    <w:semiHidden/>
    <w:unhideWhenUsed/>
    <w:rPr>
      <w:rFonts w:ascii="Segoe UI" w:hAnsi="Segoe UI" w:cs="Segoe UI"/>
      <w:sz w:val="18"/>
      <w:szCs w:val="18"/>
    </w:rPr>
  </w:style>
  <w:style w:type="character" w:customStyle="1" w:styleId="TextedebullesCar">
    <w:name w:val="Texte de bulles Car"/>
    <w:basedOn w:val="Policepardfaut"/>
    <w:link w:val="Textedebulles"/>
    <w:uiPriority w:val="99"/>
    <w:semiHidden/>
    <w:rPr>
      <w:rFonts w:ascii="Segoe UI" w:eastAsia="Geneva" w:hAnsi="Segoe UI" w:cs="Segoe UI"/>
      <w:sz w:val="18"/>
      <w:szCs w:val="18"/>
      <w:lang w:val="en-US" w:eastAsia="en-US"/>
    </w:rPr>
  </w:style>
  <w:style w:type="paragraph" w:customStyle="1" w:styleId="CIVISFootnote">
    <w:name w:val="CIVIS_Footnote"/>
    <w:basedOn w:val="Notedebasdepage"/>
    <w:link w:val="CIVISFootnoteZchn"/>
    <w:uiPriority w:val="1"/>
    <w:qFormat/>
    <w:pPr>
      <w:ind w:left="284" w:hanging="284"/>
      <w:jc w:val="both"/>
    </w:pPr>
    <w:rPr>
      <w:sz w:val="16"/>
    </w:rPr>
  </w:style>
  <w:style w:type="character" w:customStyle="1" w:styleId="CIVISFootnoteZchn">
    <w:name w:val="CIVIS_Footnote Zchn"/>
    <w:basedOn w:val="NotedebasdepageCar"/>
    <w:link w:val="CIVISFootnote"/>
    <w:uiPriority w:val="1"/>
    <w:rPr>
      <w:rFonts w:ascii="Raleway" w:eastAsia="Geneva" w:hAnsi="Raleway" w:cs="Geneva"/>
      <w:sz w:val="16"/>
      <w:lang w:val="en-US" w:eastAsia="en-US"/>
    </w:rPr>
  </w:style>
  <w:style w:type="paragraph" w:customStyle="1" w:styleId="CIVISList-Bullet">
    <w:name w:val="CIVIS_List-Bullet"/>
    <w:basedOn w:val="CIVISText"/>
    <w:link w:val="CIVISList-BulletZchn"/>
    <w:uiPriority w:val="1"/>
    <w:qFormat/>
    <w:rsid w:val="00220062"/>
    <w:pPr>
      <w:numPr>
        <w:numId w:val="3"/>
      </w:numPr>
      <w:ind w:left="567" w:hanging="210"/>
      <w:contextualSpacing/>
    </w:pPr>
  </w:style>
  <w:style w:type="character" w:customStyle="1" w:styleId="CIVISList-BulletZchn">
    <w:name w:val="CIVIS_List-Bullet Zchn"/>
    <w:basedOn w:val="CIVISTextZchn"/>
    <w:link w:val="CIVISList-Bullet"/>
    <w:uiPriority w:val="1"/>
    <w:rsid w:val="00220062"/>
    <w:rPr>
      <w:rFonts w:ascii="Raleway" w:eastAsia="Raleway" w:hAnsi="Raleway" w:cs="Raleway"/>
      <w:color w:val="414042"/>
      <w:sz w:val="18"/>
      <w:szCs w:val="18"/>
      <w:lang w:val="en-GB" w:eastAsia="en-US"/>
    </w:rPr>
  </w:style>
  <w:style w:type="paragraph" w:styleId="NormalWeb">
    <w:name w:val="Normal (Web)"/>
    <w:basedOn w:val="Normal"/>
    <w:uiPriority w:val="99"/>
    <w:semiHidden/>
    <w:unhideWhenUsed/>
    <w:rPr>
      <w:rFonts w:ascii="Times New Roman" w:hAnsi="Times New Roman" w:cs="Times New Roman"/>
      <w:sz w:val="24"/>
      <w:szCs w:val="24"/>
    </w:rPr>
  </w:style>
  <w:style w:type="paragraph" w:customStyle="1" w:styleId="CIVISText-Indented-Quote">
    <w:name w:val="CIVIS_Text-Indented-Quote"/>
    <w:basedOn w:val="CIVISText"/>
    <w:uiPriority w:val="1"/>
    <w:qFormat/>
    <w:pPr>
      <w:ind w:left="720" w:right="571"/>
    </w:pPr>
  </w:style>
  <w:style w:type="paragraph" w:customStyle="1" w:styleId="Text">
    <w:name w:val="Text"/>
    <w:basedOn w:val="NormalWeb"/>
    <w:link w:val="TextCar"/>
    <w:qFormat/>
    <w:pPr>
      <w:widowControl/>
      <w:spacing w:after="160" w:line="259" w:lineRule="auto"/>
    </w:pPr>
    <w:rPr>
      <w:rFonts w:asciiTheme="majorHAnsi" w:eastAsia="Times New Roman" w:hAnsiTheme="majorHAnsi" w:cstheme="majorBidi"/>
      <w:color w:val="4A442A" w:themeColor="background2" w:themeShade="40"/>
      <w:sz w:val="22"/>
      <w:szCs w:val="22"/>
      <w:lang w:eastAsia="fr-BE"/>
    </w:rPr>
  </w:style>
  <w:style w:type="character" w:customStyle="1" w:styleId="TextCar">
    <w:name w:val="Text Car"/>
    <w:basedOn w:val="Policepardfaut"/>
    <w:link w:val="Text"/>
    <w:rPr>
      <w:rFonts w:asciiTheme="majorHAnsi" w:eastAsia="Times New Roman" w:hAnsiTheme="majorHAnsi" w:cstheme="majorBidi"/>
      <w:color w:val="4A442A" w:themeColor="background2" w:themeShade="40"/>
      <w:lang w:val="en-US" w:eastAsia="fr-BE"/>
    </w:rPr>
  </w:style>
  <w:style w:type="character" w:customStyle="1" w:styleId="ParagraphedelisteCar">
    <w:name w:val="Paragraphe de liste Car"/>
    <w:basedOn w:val="Policepardfaut"/>
    <w:link w:val="Paragraphedeliste"/>
    <w:uiPriority w:val="1"/>
    <w:rPr>
      <w:rFonts w:ascii="Geneva" w:eastAsia="Geneva" w:hAnsi="Geneva" w:cs="Geneva"/>
      <w:lang w:val="en-US" w:eastAsia="en-US"/>
    </w:rPr>
  </w:style>
  <w:style w:type="paragraph" w:customStyle="1" w:styleId="SWOT">
    <w:name w:val="SWOT"/>
    <w:basedOn w:val="CIVISText"/>
    <w:uiPriority w:val="1"/>
    <w:qFormat/>
    <w:rsid w:val="002965B2"/>
    <w:pPr>
      <w:ind w:left="851" w:hanging="425"/>
    </w:pPr>
  </w:style>
  <w:style w:type="paragraph" w:customStyle="1" w:styleId="Box">
    <w:name w:val="Box"/>
    <w:basedOn w:val="CIVISText"/>
    <w:uiPriority w:val="1"/>
    <w:qFormat/>
    <w:rsid w:val="00835D74"/>
    <w:pPr>
      <w:spacing w:before="0"/>
    </w:pPr>
  </w:style>
  <w:style w:type="paragraph" w:customStyle="1" w:styleId="CIVISTitledeliverable">
    <w:name w:val="CIVIS_Title_deliverable"/>
    <w:basedOn w:val="Normal"/>
    <w:uiPriority w:val="1"/>
    <w:qFormat/>
    <w:rsid w:val="0055719A"/>
    <w:pPr>
      <w:spacing w:after="240"/>
      <w:jc w:val="center"/>
    </w:pPr>
    <w:rPr>
      <w:rFonts w:ascii="Raleway SemiBold" w:hAnsi="Raleway SemiBold"/>
      <w:b/>
      <w:bCs/>
      <w:color w:val="00516E"/>
      <w:sz w:val="48"/>
      <w:szCs w:val="48"/>
    </w:rPr>
  </w:style>
  <w:style w:type="paragraph" w:customStyle="1" w:styleId="CIVISPartsubtitle">
    <w:name w:val="CIVIS_Part_subtitle"/>
    <w:basedOn w:val="Titre3"/>
    <w:uiPriority w:val="1"/>
    <w:qFormat/>
    <w:rsid w:val="00991D1D"/>
    <w:pPr>
      <w:jc w:val="center"/>
    </w:pPr>
    <w:rPr>
      <w:b w:val="0"/>
      <w:bCs/>
      <w:color w:val="00516E"/>
      <w:sz w:val="34"/>
      <w:szCs w:val="34"/>
    </w:rPr>
  </w:style>
  <w:style w:type="paragraph" w:customStyle="1" w:styleId="CIVISPartnumber">
    <w:name w:val="CIVIS_Part_number"/>
    <w:next w:val="Titre1"/>
    <w:uiPriority w:val="1"/>
    <w:qFormat/>
    <w:rsid w:val="0055719A"/>
    <w:pPr>
      <w:jc w:val="right"/>
    </w:pPr>
    <w:rPr>
      <w:rFonts w:ascii="Raleway Light" w:eastAsia="Raleway Light" w:hAnsi="Raleway Light" w:cs="Raleway Light"/>
      <w:noProof/>
      <w:color w:val="00516E"/>
      <w:sz w:val="340"/>
      <w:szCs w:val="340"/>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26517743">
      <w:bodyDiv w:val="1"/>
      <w:marLeft w:val="0"/>
      <w:marRight w:val="0"/>
      <w:marTop w:val="0"/>
      <w:marBottom w:val="0"/>
      <w:divBdr>
        <w:top w:val="none" w:sz="0" w:space="0" w:color="auto"/>
        <w:left w:val="none" w:sz="0" w:space="0" w:color="auto"/>
        <w:bottom w:val="none" w:sz="0" w:space="0" w:color="auto"/>
        <w:right w:val="none" w:sz="0" w:space="0" w:color="auto"/>
      </w:divBdr>
    </w:div>
    <w:div w:id="13704946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header" Target="header5.xml"/><Relationship Id="rId3" Type="http://schemas.openxmlformats.org/officeDocument/2006/relationships/customXml" Target="../customXml/item3.xml"/><Relationship Id="rId21" Type="http://schemas.openxmlformats.org/officeDocument/2006/relationships/image" Target="media/image7.png"/><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2.xml"/><Relationship Id="rId25"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image" Target="media/image6.png"/><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image" Target="media/image10.png"/><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image" Target="media/image4.png"/><Relationship Id="rId23" Type="http://schemas.openxmlformats.org/officeDocument/2006/relationships/image" Target="media/image9.png"/><Relationship Id="rId28" Type="http://schemas.openxmlformats.org/officeDocument/2006/relationships/header" Target="header7.xml"/><Relationship Id="rId10" Type="http://schemas.openxmlformats.org/officeDocument/2006/relationships/endnotes" Target="endnotes.xml"/><Relationship Id="rId19" Type="http://schemas.openxmlformats.org/officeDocument/2006/relationships/image" Target="media/image5.png"/><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image" Target="media/image8.png"/><Relationship Id="rId27" Type="http://schemas.openxmlformats.org/officeDocument/2006/relationships/header" Target="header6.xml"/><Relationship Id="rId30" Type="http://schemas.openxmlformats.org/officeDocument/2006/relationships/header" Target="header9.xml"/></Relationships>
</file>

<file path=word/_rels/header1.xml.rels><?xml version="1.0" encoding="UTF-8" standalone="yes"?>
<Relationships xmlns="http://schemas.openxmlformats.org/package/2006/relationships"><Relationship Id="rId1" Type="http://schemas.openxmlformats.org/officeDocument/2006/relationships/image" Target="media/image3.jpg"/></Relationships>
</file>

<file path=word/_rels/header3.xml.rels><?xml version="1.0" encoding="UTF-8" standalone="yes"?>
<Relationships xmlns="http://schemas.openxmlformats.org/package/2006/relationships"><Relationship Id="rId1" Type="http://schemas.openxmlformats.org/officeDocument/2006/relationships/image" Target="media/image3.jpg"/></Relationships>
</file>

<file path=word/_rels/header5.xml.rels><?xml version="1.0" encoding="UTF-8" standalone="yes"?>
<Relationships xmlns="http://schemas.openxmlformats.org/package/2006/relationships"><Relationship Id="rId1" Type="http://schemas.openxmlformats.org/officeDocument/2006/relationships/image" Target="media/image3.jpg"/></Relationships>
</file>

<file path=word/_rels/header7.xml.rels><?xml version="1.0" encoding="UTF-8" standalone="yes"?>
<Relationships xmlns="http://schemas.openxmlformats.org/package/2006/relationships"><Relationship Id="rId1" Type="http://schemas.openxmlformats.org/officeDocument/2006/relationships/image" Target="media/image3.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ohlner.m\Nextcloud\AMU_Portable\Documents\MP_CIVIS2_Deliverable_Template_June2026.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Arial"/>
        <a:cs typeface="Arial"/>
      </a:majorFont>
      <a:minorFont>
        <a:latin typeface="Calibri"/>
        <a:ea typeface="Arial"/>
        <a:cs typeface="Arial"/>
      </a:minorFont>
    </a:fontScheme>
    <a:fmtScheme name="Offic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U09z+mZLt53fsX719HeLKbbELxQ==">CgMxLjAaJgoBMBIhCh8IB0IbCgdSYWxld2F5EhBBcmlhbCBVbmljb2RlIE1TGiYKATESIQofCAdCGwoHUmFsZXdheRIQQXJpYWwgVW5pY29kZSBNUxomCgEyEiEKHwgHQhsKB1JhbGV3YXkSEEFyaWFsIFVuaWNvZGUgTVMaJgoBMxIhCh8IB0IbCgdSYWxld2F5EhBBcmlhbCBVbmljb2RlIE1TMg5oLjZsZ2hwbHQ0YjloOTIOaC42bDRkdjZ5YTU4Y20yDmgudGdld2J2NHJwbTBpMg5oLm9ha2MzNWxzN2dvODgAaiYKFHN1Z2dlc3QuNWd3ejFvY3RhcG44Eg5WaWN0b3JpYSBLcmFmdGomChRzdWdnZXN0LmxodGdsbnNqZGQ3NRIOVmljdG9yaWEgS3JhZnRqJgoUc3VnZ2VzdC40aWJ0OGJ2Y2djb3cSDlZpY3RvcmlhIEtyYWZ0ciExV0JHU0xMRGJRMFRGc05Jb29YME05RllHZENTdHI4RWo=</go:docsCustomData>
</go:gDocsCustomXmlDataStorage>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898390EF6881B6418FADFA83837C9728" ma:contentTypeVersion="15" ma:contentTypeDescription="Create a new document." ma:contentTypeScope="" ma:versionID="3cc4752b8b0408e6fa96f2c12d92aa9d">
  <xsd:schema xmlns:xsd="http://www.w3.org/2001/XMLSchema" xmlns:xs="http://www.w3.org/2001/XMLSchema" xmlns:p="http://schemas.microsoft.com/office/2006/metadata/properties" xmlns:ns2="76214756-dd4a-4f59-98b2-e3a0971e13d7" xmlns:ns3="5abed381-cb65-47c0-8c84-e222d9e7c25b" targetNamespace="http://schemas.microsoft.com/office/2006/metadata/properties" ma:root="true" ma:fieldsID="463edaacc2cb906cf0304f43b82e58b3" ns2:_="" ns3:_="">
    <xsd:import namespace="76214756-dd4a-4f59-98b2-e3a0971e13d7"/>
    <xsd:import namespace="5abed381-cb65-47c0-8c84-e222d9e7c25b"/>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3:SharedWithUsers" minOccurs="0"/>
                <xsd:element ref="ns3:SharedWithDetails" minOccurs="0"/>
                <xsd:element ref="ns2:MediaLengthInSeconds"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214756-dd4a-4f59-98b2-e3a0971e13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bde38a42-f053-4c2a-847a-0f3502bf1da1"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abed381-cb65-47c0-8c84-e222d9e7c25b"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2cad16c8-090f-4488-bd64-9f1348b960f4}" ma:internalName="TaxCatchAll" ma:showField="CatchAllData" ma:web="5abed381-cb65-47c0-8c84-e222d9e7c25b">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C41455-E8C9-D346-982A-969C776E8C81}">
  <ds:schemaRefs>
    <ds:schemaRef ds:uri="http://schemas.microsoft.com/sharepoint/v3/contenttype/forms"/>
  </ds:schemaRefs>
</ds:datastoreItem>
</file>

<file path=customXml/itemProps2.xml><?xml version="1.0" encoding="utf-8"?>
<ds:datastoreItem xmlns:ds="http://schemas.openxmlformats.org/officeDocument/2006/customXml" ds:itemID="{950F41EC-D59C-DB48-A61D-9534357D684A}">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B1E009E7-817A-9343-883D-4B3985280B10}">
  <ds:schemaRefs>
    <ds:schemaRef ds:uri="http://schemas.openxmlformats.org/officeDocument/2006/bibliography"/>
  </ds:schemaRefs>
</ds:datastoreItem>
</file>

<file path=customXml/itemProps4.xml><?xml version="1.0" encoding="utf-8"?>
<ds:datastoreItem xmlns:ds="http://schemas.openxmlformats.org/officeDocument/2006/customXml" ds:itemID="{0E43EAF9-FBB5-7B45-B44E-7A4036C630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214756-dd4a-4f59-98b2-e3a0971e13d7"/>
    <ds:schemaRef ds:uri="5abed381-cb65-47c0-8c84-e222d9e7c2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MP_CIVIS2_Deliverable_Template_June2026</Template>
  <TotalTime>94</TotalTime>
  <Pages>12</Pages>
  <Words>864</Words>
  <Characters>4927</Characters>
  <Application>Microsoft Office Word</Application>
  <DocSecurity>0</DocSecurity>
  <Lines>41</Lines>
  <Paragraphs>11</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UT</Company>
  <LinksUpToDate>false</LinksUpToDate>
  <CharactersWithSpaces>5780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POHLNER Moritz</dc:creator>
  <cp:lastModifiedBy>SADZOT Jeanne</cp:lastModifiedBy>
  <cp:revision>10</cp:revision>
  <cp:lastPrinted>2026-07-07T09:57:00Z</cp:lastPrinted>
  <dcterms:created xsi:type="dcterms:W3CDTF">2026-07-07T10:05:00Z</dcterms:created>
  <dcterms:modified xsi:type="dcterms:W3CDTF">2026-08-04T10:06:00Z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lpwstr>2024-08-30T00:00:00Z</vt:lpwstr>
  </property>
  <property fmtid="{D5CDD505-2E9C-101B-9397-08002B2CF9AE}" pid="3" name="Creator">
    <vt:lpwstr>Adobe InDesign 19.5 (Macintosh)</vt:lpwstr>
  </property>
  <property fmtid="{D5CDD505-2E9C-101B-9397-08002B2CF9AE}" pid="4" name="GTS_PDFXConformance">
    <vt:lpwstr>PDF/X-1a:2001</vt:lpwstr>
  </property>
  <property fmtid="{D5CDD505-2E9C-101B-9397-08002B2CF9AE}" pid="5" name="GTS_PDFXVersion">
    <vt:lpwstr>PDF/X-1:2001</vt:lpwstr>
  </property>
  <property fmtid="{D5CDD505-2E9C-101B-9397-08002B2CF9AE}" pid="6" name="LastSaved">
    <vt:lpwstr>2024-08-30T00:00:00Z</vt:lpwstr>
  </property>
  <property fmtid="{D5CDD505-2E9C-101B-9397-08002B2CF9AE}" pid="7" name="Producer">
    <vt:lpwstr>Adobe PDF Library 17.0</vt:lpwstr>
  </property>
  <property fmtid="{D5CDD505-2E9C-101B-9397-08002B2CF9AE}" pid="8" name="ContentTypeId">
    <vt:lpwstr>0x010100898390EF6881B6418FADFA83837C9728</vt:lpwstr>
  </property>
  <property fmtid="{D5CDD505-2E9C-101B-9397-08002B2CF9AE}" pid="9" name="MediaServiceImageTags">
    <vt:lpwstr/>
  </property>
</Properties>
</file>