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12192000" cy="6858000"/>
  <p:embeddedFontLst>
    <p:embeddedFont>
      <p:font typeface="Raleway"/>
      <p:regular r:id="rId16"/>
      <p:bold r:id="rId17"/>
      <p:italic r:id="rId18"/>
      <p:boldItalic r:id="rId19"/>
    </p:embeddedFont>
    <p:embeddedFont>
      <p:font typeface="Raleway SemiBold"/>
      <p:regular r:id="rId20"/>
      <p:bold r:id="rId21"/>
      <p:italic r:id="rId22"/>
      <p:boldItalic r:id="rId23"/>
    </p:embeddedFont>
    <p:embeddedFont>
      <p:font typeface="Raleway Medium"/>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8" roundtripDataSignature="AMtx7mj3ezh83h4+CgbgrxF5o/KHYzxP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SemiBold-regular.fntdata"/><Relationship Id="rId22" Type="http://schemas.openxmlformats.org/officeDocument/2006/relationships/font" Target="fonts/RalewaySemiBold-italic.fntdata"/><Relationship Id="rId21" Type="http://schemas.openxmlformats.org/officeDocument/2006/relationships/font" Target="fonts/RalewaySemiBold-bold.fntdata"/><Relationship Id="rId24" Type="http://schemas.openxmlformats.org/officeDocument/2006/relationships/font" Target="fonts/RalewayMedium-regular.fntdata"/><Relationship Id="rId23" Type="http://schemas.openxmlformats.org/officeDocument/2006/relationships/font" Target="fonts/Raleway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Medium-italic.fntdata"/><Relationship Id="rId25" Type="http://schemas.openxmlformats.org/officeDocument/2006/relationships/font" Target="fonts/RalewayMedium-bold.fntdata"/><Relationship Id="rId28" Type="http://customschemas.google.com/relationships/presentationmetadata" Target="metadata"/><Relationship Id="rId27" Type="http://schemas.openxmlformats.org/officeDocument/2006/relationships/font" Target="fonts/Raleway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 name="Google Shape;43;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f332837e51_2_19: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2f332837e51_2_1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f332837e51_1_0: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g2f332837e51_1_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f332837e51_0_14: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g2f332837e51_0_1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f332837e51_2_1: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2f332837e51_2_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f332837e51_0_34: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2f332837e51_0_3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f354407ebe_2_17: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f354407ebe_2_1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f354407ebe_2_0: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2f354407ebe_2_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f45d0def2c_0_0: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f45d0def2c_0_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f45d0def2c_0_42: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f45d0def2c_0_4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obj">
  <p:cSld name="OBJECT">
    <p:spTree>
      <p:nvGrpSpPr>
        <p:cNvPr id="1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b="0" l="0" r="0" t="0"/>
          <a:stretch/>
        </p:blipFill>
        <p:spPr>
          <a:xfrm>
            <a:off x="3697724" y="1790538"/>
            <a:ext cx="4796550" cy="2249974"/>
          </a:xfrm>
          <a:prstGeom prst="rect">
            <a:avLst/>
          </a:prstGeom>
          <a:noFill/>
          <a:ln>
            <a:noFill/>
          </a:ln>
        </p:spPr>
      </p:pic>
      <p:pic>
        <p:nvPicPr>
          <p:cNvPr id="13" name="Google Shape;13;p7"/>
          <p:cNvPicPr preferRelativeResize="0"/>
          <p:nvPr/>
        </p:nvPicPr>
        <p:blipFill rotWithShape="1">
          <a:blip r:embed="rId3">
            <a:alphaModFix/>
          </a:blip>
          <a:srcRect b="0" l="0" r="0" t="0"/>
          <a:stretch/>
        </p:blipFill>
        <p:spPr>
          <a:xfrm>
            <a:off x="287850" y="319701"/>
            <a:ext cx="2130504" cy="4473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 type="title">
  <p:cSld name="TITLE">
    <p:spTree>
      <p:nvGrpSpPr>
        <p:cNvPr id="14" name="Shape 14"/>
        <p:cNvGrpSpPr/>
        <p:nvPr/>
      </p:nvGrpSpPr>
      <p:grpSpPr>
        <a:xfrm>
          <a:off x="0" y="0"/>
          <a:ext cx="0" cy="0"/>
          <a:chOff x="0" y="0"/>
          <a:chExt cx="0" cy="0"/>
        </a:xfrm>
      </p:grpSpPr>
      <p:sp>
        <p:nvSpPr>
          <p:cNvPr id="15" name="Google Shape;15;p8"/>
          <p:cNvSpPr/>
          <p:nvPr/>
        </p:nvSpPr>
        <p:spPr>
          <a:xfrm>
            <a:off x="-54825" y="0"/>
            <a:ext cx="12437400" cy="6858000"/>
          </a:xfrm>
          <a:prstGeom prst="rect">
            <a:avLst/>
          </a:prstGeom>
          <a:solidFill>
            <a:srgbClr val="034D6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6" name="Google Shape;16;p8"/>
          <p:cNvSpPr txBox="1"/>
          <p:nvPr>
            <p:ph idx="12" type="sldNum"/>
          </p:nvPr>
        </p:nvSpPr>
        <p:spPr>
          <a:xfrm>
            <a:off x="4916750" y="418420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BE"/>
              <a:t>‹#›</a:t>
            </a:fld>
            <a:endParaRPr/>
          </a:p>
        </p:txBody>
      </p:sp>
      <p:sp>
        <p:nvSpPr>
          <p:cNvPr id="17" name="Google Shape;17;p8"/>
          <p:cNvSpPr txBox="1"/>
          <p:nvPr>
            <p:ph idx="2" type="sldNum"/>
          </p:nvPr>
        </p:nvSpPr>
        <p:spPr>
          <a:xfrm>
            <a:off x="366325" y="6272075"/>
            <a:ext cx="498300" cy="51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1" i="0" sz="1000" u="none" cap="none" strike="noStrike">
                <a:solidFill>
                  <a:srgbClr val="FAFBFD"/>
                </a:solidFill>
                <a:latin typeface="Raleway"/>
                <a:ea typeface="Raleway"/>
                <a:cs typeface="Raleway"/>
                <a:sym typeface="Raleway"/>
              </a:defRPr>
            </a:lvl1pPr>
            <a:lvl2pPr indent="0" lvl="1" marL="0" marR="0" algn="l">
              <a:lnSpc>
                <a:spcPct val="100000"/>
              </a:lnSpc>
              <a:spcBef>
                <a:spcPts val="0"/>
              </a:spcBef>
              <a:spcAft>
                <a:spcPts val="0"/>
              </a:spcAft>
              <a:buClr>
                <a:srgbClr val="000000"/>
              </a:buClr>
              <a:buSzPts val="1200"/>
              <a:buFont typeface="Arial"/>
              <a:buNone/>
              <a:defRPr b="1" i="0" sz="1000" u="none" cap="none" strike="noStrike">
                <a:solidFill>
                  <a:srgbClr val="FAFBFD"/>
                </a:solidFill>
                <a:latin typeface="Raleway"/>
                <a:ea typeface="Raleway"/>
                <a:cs typeface="Raleway"/>
                <a:sym typeface="Raleway"/>
              </a:defRPr>
            </a:lvl2pPr>
            <a:lvl3pPr indent="0" lvl="2" marL="0" marR="0" algn="l">
              <a:lnSpc>
                <a:spcPct val="100000"/>
              </a:lnSpc>
              <a:spcBef>
                <a:spcPts val="0"/>
              </a:spcBef>
              <a:spcAft>
                <a:spcPts val="0"/>
              </a:spcAft>
              <a:buClr>
                <a:srgbClr val="000000"/>
              </a:buClr>
              <a:buSzPts val="1200"/>
              <a:buFont typeface="Arial"/>
              <a:buNone/>
              <a:defRPr b="1" i="0" sz="1000" u="none" cap="none" strike="noStrike">
                <a:solidFill>
                  <a:srgbClr val="FAFBFD"/>
                </a:solidFill>
                <a:latin typeface="Raleway"/>
                <a:ea typeface="Raleway"/>
                <a:cs typeface="Raleway"/>
                <a:sym typeface="Raleway"/>
              </a:defRPr>
            </a:lvl3pPr>
            <a:lvl4pPr indent="0" lvl="3" marL="0" marR="0" algn="l">
              <a:lnSpc>
                <a:spcPct val="100000"/>
              </a:lnSpc>
              <a:spcBef>
                <a:spcPts val="0"/>
              </a:spcBef>
              <a:spcAft>
                <a:spcPts val="0"/>
              </a:spcAft>
              <a:buClr>
                <a:srgbClr val="000000"/>
              </a:buClr>
              <a:buSzPts val="1200"/>
              <a:buFont typeface="Arial"/>
              <a:buNone/>
              <a:defRPr b="1" i="0" sz="1000" u="none" cap="none" strike="noStrike">
                <a:solidFill>
                  <a:srgbClr val="FAFBFD"/>
                </a:solidFill>
                <a:latin typeface="Raleway"/>
                <a:ea typeface="Raleway"/>
                <a:cs typeface="Raleway"/>
                <a:sym typeface="Raleway"/>
              </a:defRPr>
            </a:lvl4pPr>
            <a:lvl5pPr indent="0" lvl="4" marL="0" marR="0" algn="l">
              <a:lnSpc>
                <a:spcPct val="100000"/>
              </a:lnSpc>
              <a:spcBef>
                <a:spcPts val="0"/>
              </a:spcBef>
              <a:spcAft>
                <a:spcPts val="0"/>
              </a:spcAft>
              <a:buClr>
                <a:srgbClr val="000000"/>
              </a:buClr>
              <a:buSzPts val="1200"/>
              <a:buFont typeface="Arial"/>
              <a:buNone/>
              <a:defRPr b="1" i="0" sz="1000" u="none" cap="none" strike="noStrike">
                <a:solidFill>
                  <a:srgbClr val="FAFBFD"/>
                </a:solidFill>
                <a:latin typeface="Raleway"/>
                <a:ea typeface="Raleway"/>
                <a:cs typeface="Raleway"/>
                <a:sym typeface="Raleway"/>
              </a:defRPr>
            </a:lvl5pPr>
            <a:lvl6pPr indent="0" lvl="5" marL="0" marR="0" algn="l">
              <a:lnSpc>
                <a:spcPct val="100000"/>
              </a:lnSpc>
              <a:spcBef>
                <a:spcPts val="0"/>
              </a:spcBef>
              <a:spcAft>
                <a:spcPts val="0"/>
              </a:spcAft>
              <a:buClr>
                <a:srgbClr val="000000"/>
              </a:buClr>
              <a:buSzPts val="1200"/>
              <a:buFont typeface="Arial"/>
              <a:buNone/>
              <a:defRPr b="1" i="0" sz="1000" u="none" cap="none" strike="noStrike">
                <a:solidFill>
                  <a:srgbClr val="FAFBFD"/>
                </a:solidFill>
                <a:latin typeface="Raleway"/>
                <a:ea typeface="Raleway"/>
                <a:cs typeface="Raleway"/>
                <a:sym typeface="Raleway"/>
              </a:defRPr>
            </a:lvl6pPr>
            <a:lvl7pPr indent="0" lvl="6" marL="0" marR="0" algn="l">
              <a:lnSpc>
                <a:spcPct val="100000"/>
              </a:lnSpc>
              <a:spcBef>
                <a:spcPts val="0"/>
              </a:spcBef>
              <a:spcAft>
                <a:spcPts val="0"/>
              </a:spcAft>
              <a:buClr>
                <a:srgbClr val="000000"/>
              </a:buClr>
              <a:buSzPts val="1200"/>
              <a:buFont typeface="Arial"/>
              <a:buNone/>
              <a:defRPr b="1" i="0" sz="1000" u="none" cap="none" strike="noStrike">
                <a:solidFill>
                  <a:srgbClr val="FAFBFD"/>
                </a:solidFill>
                <a:latin typeface="Raleway"/>
                <a:ea typeface="Raleway"/>
                <a:cs typeface="Raleway"/>
                <a:sym typeface="Raleway"/>
              </a:defRPr>
            </a:lvl7pPr>
            <a:lvl8pPr indent="0" lvl="7" marL="0" marR="0" algn="l">
              <a:lnSpc>
                <a:spcPct val="100000"/>
              </a:lnSpc>
              <a:spcBef>
                <a:spcPts val="0"/>
              </a:spcBef>
              <a:spcAft>
                <a:spcPts val="0"/>
              </a:spcAft>
              <a:buClr>
                <a:srgbClr val="000000"/>
              </a:buClr>
              <a:buSzPts val="1200"/>
              <a:buFont typeface="Arial"/>
              <a:buNone/>
              <a:defRPr b="1" i="0" sz="1000" u="none" cap="none" strike="noStrike">
                <a:solidFill>
                  <a:srgbClr val="FAFBFD"/>
                </a:solidFill>
                <a:latin typeface="Raleway"/>
                <a:ea typeface="Raleway"/>
                <a:cs typeface="Raleway"/>
                <a:sym typeface="Raleway"/>
              </a:defRPr>
            </a:lvl8pPr>
            <a:lvl9pPr indent="0" lvl="8" marL="0" marR="0" algn="l">
              <a:lnSpc>
                <a:spcPct val="100000"/>
              </a:lnSpc>
              <a:spcBef>
                <a:spcPts val="0"/>
              </a:spcBef>
              <a:spcAft>
                <a:spcPts val="0"/>
              </a:spcAft>
              <a:buClr>
                <a:srgbClr val="000000"/>
              </a:buClr>
              <a:buSzPts val="1200"/>
              <a:buFont typeface="Arial"/>
              <a:buNone/>
              <a:defRPr b="1" i="0" sz="1000" u="none" cap="none" strike="noStrike">
                <a:solidFill>
                  <a:srgbClr val="FAFBFD"/>
                </a:solidFill>
                <a:latin typeface="Raleway"/>
                <a:ea typeface="Raleway"/>
                <a:cs typeface="Raleway"/>
                <a:sym typeface="Raleway"/>
              </a:defRPr>
            </a:lvl9pPr>
          </a:lstStyle>
          <a:p>
            <a:pPr indent="0" lvl="0" marL="0" rtl="0" algn="l">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us chapitre">
  <p:cSld name="CUSTOM">
    <p:spTree>
      <p:nvGrpSpPr>
        <p:cNvPr id="18" name="Shape 18"/>
        <p:cNvGrpSpPr/>
        <p:nvPr/>
      </p:nvGrpSpPr>
      <p:grpSpPr>
        <a:xfrm>
          <a:off x="0" y="0"/>
          <a:ext cx="0" cy="0"/>
          <a:chOff x="0" y="0"/>
          <a:chExt cx="0" cy="0"/>
        </a:xfrm>
      </p:grpSpPr>
      <p:pic>
        <p:nvPicPr>
          <p:cNvPr id="19" name="Google Shape;19;g2f332837e51_0_17"/>
          <p:cNvPicPr preferRelativeResize="0"/>
          <p:nvPr/>
        </p:nvPicPr>
        <p:blipFill rotWithShape="1">
          <a:blip r:embed="rId2">
            <a:alphaModFix/>
          </a:blip>
          <a:srcRect b="0" l="0" r="0" t="0"/>
          <a:stretch/>
        </p:blipFill>
        <p:spPr>
          <a:xfrm>
            <a:off x="2243175" y="0"/>
            <a:ext cx="9948815" cy="65531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image + texte">
  <p:cSld name="CUSTOM_2">
    <p:spTree>
      <p:nvGrpSpPr>
        <p:cNvPr id="20" name="Shape 20"/>
        <p:cNvGrpSpPr/>
        <p:nvPr/>
      </p:nvGrpSpPr>
      <p:grpSpPr>
        <a:xfrm>
          <a:off x="0" y="0"/>
          <a:ext cx="0" cy="0"/>
          <a:chOff x="0" y="0"/>
          <a:chExt cx="0" cy="0"/>
        </a:xfrm>
      </p:grpSpPr>
      <p:sp>
        <p:nvSpPr>
          <p:cNvPr id="21" name="Google Shape;21;g2f332837e51_2_4"/>
          <p:cNvSpPr/>
          <p:nvPr>
            <p:ph idx="2" type="pic"/>
          </p:nvPr>
        </p:nvSpPr>
        <p:spPr>
          <a:xfrm>
            <a:off x="981350" y="787950"/>
            <a:ext cx="3348300" cy="5282100"/>
          </a:xfrm>
          <a:prstGeom prst="roundRect">
            <a:avLst>
              <a:gd fmla="val 16667" name="adj"/>
            </a:avLst>
          </a:prstGeom>
          <a:noFill/>
          <a:ln>
            <a:noFill/>
          </a:ln>
        </p:spPr>
      </p:sp>
      <p:pic>
        <p:nvPicPr>
          <p:cNvPr id="22" name="Google Shape;22;g2f332837e51_2_4"/>
          <p:cNvPicPr preferRelativeResize="0"/>
          <p:nvPr/>
        </p:nvPicPr>
        <p:blipFill rotWithShape="1">
          <a:blip r:embed="rId2">
            <a:alphaModFix/>
          </a:blip>
          <a:srcRect b="0" l="0" r="0" t="0"/>
          <a:stretch/>
        </p:blipFill>
        <p:spPr>
          <a:xfrm>
            <a:off x="10433100" y="305327"/>
            <a:ext cx="1411349" cy="66204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exte libre">
  <p:cSld name="CUSTOM_1">
    <p:spTree>
      <p:nvGrpSpPr>
        <p:cNvPr id="23" name="Shape 23"/>
        <p:cNvGrpSpPr/>
        <p:nvPr/>
      </p:nvGrpSpPr>
      <p:grpSpPr>
        <a:xfrm>
          <a:off x="0" y="0"/>
          <a:ext cx="0" cy="0"/>
          <a:chOff x="0" y="0"/>
          <a:chExt cx="0" cy="0"/>
        </a:xfrm>
      </p:grpSpPr>
      <p:pic>
        <p:nvPicPr>
          <p:cNvPr id="24" name="Google Shape;24;g2f332837e51_0_40"/>
          <p:cNvPicPr preferRelativeResize="0"/>
          <p:nvPr/>
        </p:nvPicPr>
        <p:blipFill rotWithShape="1">
          <a:blip r:embed="rId2">
            <a:alphaModFix amt="22000"/>
          </a:blip>
          <a:srcRect b="0" l="0" r="0" t="0"/>
          <a:stretch/>
        </p:blipFill>
        <p:spPr>
          <a:xfrm>
            <a:off x="2090775" y="-876300"/>
            <a:ext cx="17095025" cy="11260349"/>
          </a:xfrm>
          <a:prstGeom prst="rect">
            <a:avLst/>
          </a:prstGeom>
          <a:noFill/>
          <a:ln>
            <a:noFill/>
          </a:ln>
        </p:spPr>
      </p:pic>
      <p:pic>
        <p:nvPicPr>
          <p:cNvPr id="25" name="Google Shape;25;g2f332837e51_0_40"/>
          <p:cNvPicPr preferRelativeResize="0"/>
          <p:nvPr/>
        </p:nvPicPr>
        <p:blipFill rotWithShape="1">
          <a:blip r:embed="rId3">
            <a:alphaModFix/>
          </a:blip>
          <a:srcRect b="0" l="0" r="0" t="0"/>
          <a:stretch/>
        </p:blipFill>
        <p:spPr>
          <a:xfrm>
            <a:off x="10433100" y="305327"/>
            <a:ext cx="1411349" cy="66204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exte sur 2 colonnes">
  <p:cSld name="CUSTOM_3">
    <p:spTree>
      <p:nvGrpSpPr>
        <p:cNvPr id="26" name="Shape 26"/>
        <p:cNvGrpSpPr/>
        <p:nvPr/>
      </p:nvGrpSpPr>
      <p:grpSpPr>
        <a:xfrm>
          <a:off x="0" y="0"/>
          <a:ext cx="0" cy="0"/>
          <a:chOff x="0" y="0"/>
          <a:chExt cx="0" cy="0"/>
        </a:xfrm>
      </p:grpSpPr>
      <p:sp>
        <p:nvSpPr>
          <p:cNvPr id="27" name="Google Shape;27;g2f45d0def2c_0_14"/>
          <p:cNvSpPr txBox="1"/>
          <p:nvPr>
            <p:ph type="title"/>
          </p:nvPr>
        </p:nvSpPr>
        <p:spPr>
          <a:xfrm>
            <a:off x="900400" y="981038"/>
            <a:ext cx="10116000" cy="679800"/>
          </a:xfrm>
          <a:prstGeom prst="rect">
            <a:avLst/>
          </a:prstGeom>
        </p:spPr>
        <p:txBody>
          <a:bodyPr anchorCtr="0" anchor="ctr" bIns="45700" lIns="91425" spcFirstLastPara="1" rIns="91425" wrap="square" tIns="45700">
            <a:noAutofit/>
          </a:bodyPr>
          <a:lstStyle>
            <a:lvl1pPr lvl="0">
              <a:spcBef>
                <a:spcPts val="0"/>
              </a:spcBef>
              <a:spcAft>
                <a:spcPts val="0"/>
              </a:spcAft>
              <a:buSzPts val="3960"/>
              <a:buNone/>
              <a:defRPr/>
            </a:lvl1pPr>
            <a:lvl2pPr lvl="1">
              <a:spcBef>
                <a:spcPts val="0"/>
              </a:spcBef>
              <a:spcAft>
                <a:spcPts val="0"/>
              </a:spcAft>
              <a:buSzPts val="1260"/>
              <a:buNone/>
              <a:defRPr/>
            </a:lvl2pPr>
            <a:lvl3pPr lvl="2">
              <a:spcBef>
                <a:spcPts val="0"/>
              </a:spcBef>
              <a:spcAft>
                <a:spcPts val="0"/>
              </a:spcAft>
              <a:buSzPts val="1260"/>
              <a:buNone/>
              <a:defRPr/>
            </a:lvl3pPr>
            <a:lvl4pPr lvl="3">
              <a:spcBef>
                <a:spcPts val="0"/>
              </a:spcBef>
              <a:spcAft>
                <a:spcPts val="0"/>
              </a:spcAft>
              <a:buSzPts val="1260"/>
              <a:buNone/>
              <a:defRPr/>
            </a:lvl4pPr>
            <a:lvl5pPr lvl="4">
              <a:spcBef>
                <a:spcPts val="0"/>
              </a:spcBef>
              <a:spcAft>
                <a:spcPts val="0"/>
              </a:spcAft>
              <a:buSzPts val="1260"/>
              <a:buNone/>
              <a:defRPr/>
            </a:lvl5pPr>
            <a:lvl6pPr lvl="5">
              <a:spcBef>
                <a:spcPts val="0"/>
              </a:spcBef>
              <a:spcAft>
                <a:spcPts val="0"/>
              </a:spcAft>
              <a:buSzPts val="1260"/>
              <a:buNone/>
              <a:defRPr/>
            </a:lvl6pPr>
            <a:lvl7pPr lvl="6">
              <a:spcBef>
                <a:spcPts val="0"/>
              </a:spcBef>
              <a:spcAft>
                <a:spcPts val="0"/>
              </a:spcAft>
              <a:buSzPts val="1260"/>
              <a:buNone/>
              <a:defRPr/>
            </a:lvl7pPr>
            <a:lvl8pPr lvl="7">
              <a:spcBef>
                <a:spcPts val="0"/>
              </a:spcBef>
              <a:spcAft>
                <a:spcPts val="0"/>
              </a:spcAft>
              <a:buSzPts val="1260"/>
              <a:buNone/>
              <a:defRPr/>
            </a:lvl8pPr>
            <a:lvl9pPr lvl="8" rtl="0">
              <a:spcBef>
                <a:spcPts val="0"/>
              </a:spcBef>
              <a:spcAft>
                <a:spcPts val="0"/>
              </a:spcAft>
              <a:buSzPts val="1260"/>
              <a:buNone/>
              <a:defRPr/>
            </a:lvl9pPr>
          </a:lstStyle>
          <a:p/>
        </p:txBody>
      </p:sp>
      <p:sp>
        <p:nvSpPr>
          <p:cNvPr id="28" name="Google Shape;28;g2f45d0def2c_0_14"/>
          <p:cNvSpPr txBox="1"/>
          <p:nvPr>
            <p:ph idx="1" type="body"/>
          </p:nvPr>
        </p:nvSpPr>
        <p:spPr>
          <a:xfrm>
            <a:off x="900400" y="1820955"/>
            <a:ext cx="4749000" cy="4056000"/>
          </a:xfrm>
          <a:prstGeom prst="rect">
            <a:avLst/>
          </a:prstGeom>
        </p:spPr>
        <p:txBody>
          <a:bodyPr anchorCtr="0" anchor="t" bIns="45700" lIns="91425" spcFirstLastPara="1" rIns="91425" wrap="square" tIns="45700">
            <a:no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29" name="Google Shape;29;g2f45d0def2c_0_14"/>
          <p:cNvSpPr txBox="1"/>
          <p:nvPr>
            <p:ph idx="2" type="body"/>
          </p:nvPr>
        </p:nvSpPr>
        <p:spPr>
          <a:xfrm>
            <a:off x="6267571" y="1820955"/>
            <a:ext cx="4749000" cy="4056000"/>
          </a:xfrm>
          <a:prstGeom prst="rect">
            <a:avLst/>
          </a:prstGeom>
        </p:spPr>
        <p:txBody>
          <a:bodyPr anchorCtr="0" anchor="t" bIns="45700" lIns="91425" spcFirstLastPara="1" rIns="91425" wrap="square" tIns="45700">
            <a:no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pic>
        <p:nvPicPr>
          <p:cNvPr id="30" name="Google Shape;30;g2f45d0def2c_0_14"/>
          <p:cNvPicPr preferRelativeResize="0"/>
          <p:nvPr/>
        </p:nvPicPr>
        <p:blipFill rotWithShape="1">
          <a:blip r:embed="rId2">
            <a:alphaModFix amt="22000"/>
          </a:blip>
          <a:srcRect b="0" l="0" r="0" t="0"/>
          <a:stretch/>
        </p:blipFill>
        <p:spPr>
          <a:xfrm>
            <a:off x="2090775" y="-876300"/>
            <a:ext cx="17095025" cy="11260349"/>
          </a:xfrm>
          <a:prstGeom prst="rect">
            <a:avLst/>
          </a:prstGeom>
          <a:noFill/>
          <a:ln>
            <a:noFill/>
          </a:ln>
        </p:spPr>
      </p:pic>
      <p:pic>
        <p:nvPicPr>
          <p:cNvPr id="31" name="Google Shape;31;g2f45d0def2c_0_14"/>
          <p:cNvPicPr preferRelativeResize="0"/>
          <p:nvPr/>
        </p:nvPicPr>
        <p:blipFill rotWithShape="1">
          <a:blip r:embed="rId3">
            <a:alphaModFix/>
          </a:blip>
          <a:srcRect b="0" l="0" r="0" t="0"/>
          <a:stretch/>
        </p:blipFill>
        <p:spPr>
          <a:xfrm>
            <a:off x="10433100" y="305327"/>
            <a:ext cx="1411349" cy="6620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exte + image 2 colonnes">
  <p:cSld name="CUSTOM_5">
    <p:spTree>
      <p:nvGrpSpPr>
        <p:cNvPr id="32" name="Shape 32"/>
        <p:cNvGrpSpPr/>
        <p:nvPr/>
      </p:nvGrpSpPr>
      <p:grpSpPr>
        <a:xfrm>
          <a:off x="0" y="0"/>
          <a:ext cx="0" cy="0"/>
          <a:chOff x="0" y="0"/>
          <a:chExt cx="0" cy="0"/>
        </a:xfrm>
      </p:grpSpPr>
      <p:sp>
        <p:nvSpPr>
          <p:cNvPr id="33" name="Google Shape;33;g2f45d0def2c_0_38"/>
          <p:cNvSpPr txBox="1"/>
          <p:nvPr>
            <p:ph type="title"/>
          </p:nvPr>
        </p:nvSpPr>
        <p:spPr>
          <a:xfrm>
            <a:off x="900400" y="981050"/>
            <a:ext cx="10047900" cy="679800"/>
          </a:xfrm>
          <a:prstGeom prst="rect">
            <a:avLst/>
          </a:prstGeom>
        </p:spPr>
        <p:txBody>
          <a:bodyPr anchorCtr="0" anchor="ctr" bIns="45700" lIns="91425" spcFirstLastPara="1" rIns="91425" wrap="square" tIns="45700">
            <a:noAutofit/>
          </a:bodyPr>
          <a:lstStyle>
            <a:lvl1pPr lvl="0" rtl="0">
              <a:spcBef>
                <a:spcPts val="0"/>
              </a:spcBef>
              <a:spcAft>
                <a:spcPts val="0"/>
              </a:spcAft>
              <a:buSzPts val="3960"/>
              <a:buNone/>
              <a:defRPr/>
            </a:lvl1pPr>
            <a:lvl2pPr lvl="1" rtl="0">
              <a:spcBef>
                <a:spcPts val="0"/>
              </a:spcBef>
              <a:spcAft>
                <a:spcPts val="0"/>
              </a:spcAft>
              <a:buSzPts val="1260"/>
              <a:buNone/>
              <a:defRPr/>
            </a:lvl2pPr>
            <a:lvl3pPr lvl="2" rtl="0">
              <a:spcBef>
                <a:spcPts val="0"/>
              </a:spcBef>
              <a:spcAft>
                <a:spcPts val="0"/>
              </a:spcAft>
              <a:buSzPts val="1260"/>
              <a:buNone/>
              <a:defRPr/>
            </a:lvl3pPr>
            <a:lvl4pPr lvl="3" rtl="0">
              <a:spcBef>
                <a:spcPts val="0"/>
              </a:spcBef>
              <a:spcAft>
                <a:spcPts val="0"/>
              </a:spcAft>
              <a:buSzPts val="1260"/>
              <a:buNone/>
              <a:defRPr/>
            </a:lvl4pPr>
            <a:lvl5pPr lvl="4" rtl="0">
              <a:spcBef>
                <a:spcPts val="0"/>
              </a:spcBef>
              <a:spcAft>
                <a:spcPts val="0"/>
              </a:spcAft>
              <a:buSzPts val="1260"/>
              <a:buNone/>
              <a:defRPr/>
            </a:lvl5pPr>
            <a:lvl6pPr lvl="5" rtl="0">
              <a:spcBef>
                <a:spcPts val="0"/>
              </a:spcBef>
              <a:spcAft>
                <a:spcPts val="0"/>
              </a:spcAft>
              <a:buSzPts val="1260"/>
              <a:buNone/>
              <a:defRPr/>
            </a:lvl6pPr>
            <a:lvl7pPr lvl="6" rtl="0">
              <a:spcBef>
                <a:spcPts val="0"/>
              </a:spcBef>
              <a:spcAft>
                <a:spcPts val="0"/>
              </a:spcAft>
              <a:buSzPts val="1260"/>
              <a:buNone/>
              <a:defRPr/>
            </a:lvl7pPr>
            <a:lvl8pPr lvl="7" rtl="0">
              <a:spcBef>
                <a:spcPts val="0"/>
              </a:spcBef>
              <a:spcAft>
                <a:spcPts val="0"/>
              </a:spcAft>
              <a:buSzPts val="1260"/>
              <a:buNone/>
              <a:defRPr/>
            </a:lvl8pPr>
            <a:lvl9pPr lvl="8" rtl="0">
              <a:spcBef>
                <a:spcPts val="0"/>
              </a:spcBef>
              <a:spcAft>
                <a:spcPts val="0"/>
              </a:spcAft>
              <a:buSzPts val="1260"/>
              <a:buNone/>
              <a:defRPr/>
            </a:lvl9pPr>
          </a:lstStyle>
          <a:p/>
        </p:txBody>
      </p:sp>
      <p:sp>
        <p:nvSpPr>
          <p:cNvPr id="34" name="Google Shape;34;g2f45d0def2c_0_38"/>
          <p:cNvSpPr txBox="1"/>
          <p:nvPr>
            <p:ph idx="1" type="body"/>
          </p:nvPr>
        </p:nvSpPr>
        <p:spPr>
          <a:xfrm>
            <a:off x="900400" y="1820955"/>
            <a:ext cx="4749000" cy="4056000"/>
          </a:xfrm>
          <a:prstGeom prst="rect">
            <a:avLst/>
          </a:prstGeom>
        </p:spPr>
        <p:txBody>
          <a:bodyPr anchorCtr="0" anchor="t" bIns="45700" lIns="91425" spcFirstLastPara="1" rIns="91425" wrap="square" tIns="45700">
            <a:no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35" name="Google Shape;35;g2f45d0def2c_0_38"/>
          <p:cNvSpPr/>
          <p:nvPr>
            <p:ph idx="2" type="pic"/>
          </p:nvPr>
        </p:nvSpPr>
        <p:spPr>
          <a:xfrm>
            <a:off x="6421700" y="1820950"/>
            <a:ext cx="4526700" cy="3673500"/>
          </a:xfrm>
          <a:prstGeom prst="roundRect">
            <a:avLst>
              <a:gd fmla="val 16667" name="adj"/>
            </a:avLst>
          </a:prstGeom>
          <a:noFill/>
          <a:ln>
            <a:noFill/>
          </a:ln>
        </p:spPr>
      </p:sp>
      <p:pic>
        <p:nvPicPr>
          <p:cNvPr id="36" name="Google Shape;36;g2f45d0def2c_0_38"/>
          <p:cNvPicPr preferRelativeResize="0"/>
          <p:nvPr/>
        </p:nvPicPr>
        <p:blipFill rotWithShape="1">
          <a:blip r:embed="rId2">
            <a:alphaModFix/>
          </a:blip>
          <a:srcRect b="0" l="0" r="0" t="0"/>
          <a:stretch/>
        </p:blipFill>
        <p:spPr>
          <a:xfrm>
            <a:off x="10433100" y="305327"/>
            <a:ext cx="1411349" cy="662049"/>
          </a:xfrm>
          <a:prstGeom prst="rect">
            <a:avLst/>
          </a:prstGeom>
          <a:noFill/>
          <a:ln>
            <a:noFill/>
          </a:ln>
        </p:spPr>
      </p:pic>
      <p:sp>
        <p:nvSpPr>
          <p:cNvPr id="37" name="Google Shape;37;g2f45d0def2c_0_38"/>
          <p:cNvSpPr/>
          <p:nvPr/>
        </p:nvSpPr>
        <p:spPr>
          <a:xfrm>
            <a:off x="10765150" y="2783132"/>
            <a:ext cx="2660700" cy="2660700"/>
          </a:xfrm>
          <a:prstGeom prst="ellipse">
            <a:avLst/>
          </a:prstGeom>
          <a:solidFill>
            <a:srgbClr val="94A5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8" name="Google Shape;38;g2f45d0def2c_0_38"/>
          <p:cNvSpPr/>
          <p:nvPr/>
        </p:nvSpPr>
        <p:spPr>
          <a:xfrm>
            <a:off x="10824300" y="1879988"/>
            <a:ext cx="836400" cy="836400"/>
          </a:xfrm>
          <a:prstGeom prst="ellipse">
            <a:avLst/>
          </a:prstGeom>
          <a:solidFill>
            <a:srgbClr val="FEDC8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vierge">
  <p:cSld name="CUSTOM_4">
    <p:spTree>
      <p:nvGrpSpPr>
        <p:cNvPr id="39" name="Shape 39"/>
        <p:cNvGrpSpPr/>
        <p:nvPr/>
      </p:nvGrpSpPr>
      <p:grpSpPr>
        <a:xfrm>
          <a:off x="0" y="0"/>
          <a:ext cx="0" cy="0"/>
          <a:chOff x="0" y="0"/>
          <a:chExt cx="0" cy="0"/>
        </a:xfrm>
      </p:grpSpPr>
      <p:pic>
        <p:nvPicPr>
          <p:cNvPr id="40" name="Google Shape;40;g2f45d0def2c_0_35"/>
          <p:cNvPicPr preferRelativeResize="0"/>
          <p:nvPr/>
        </p:nvPicPr>
        <p:blipFill rotWithShape="1">
          <a:blip r:embed="rId2">
            <a:alphaModFix/>
          </a:blip>
          <a:srcRect b="0" l="0" r="0" t="0"/>
          <a:stretch/>
        </p:blipFill>
        <p:spPr>
          <a:xfrm>
            <a:off x="10433100" y="305327"/>
            <a:ext cx="1411349" cy="6620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B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p:nvPr/>
        </p:nvSpPr>
        <p:spPr>
          <a:xfrm>
            <a:off x="7125925" y="5149025"/>
            <a:ext cx="6577800" cy="1127400"/>
          </a:xfrm>
          <a:prstGeom prst="roundRect">
            <a:avLst>
              <a:gd fmla="val 29870" name="adj"/>
            </a:avLst>
          </a:prstGeom>
          <a:solidFill>
            <a:srgbClr val="034D6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6" name="Google Shape;46;p1"/>
          <p:cNvSpPr txBox="1"/>
          <p:nvPr/>
        </p:nvSpPr>
        <p:spPr>
          <a:xfrm>
            <a:off x="7533700" y="5260850"/>
            <a:ext cx="4241400" cy="56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fr-BE" sz="2100" u="none" cap="none" strike="noStrike">
                <a:solidFill>
                  <a:schemeClr val="lt1"/>
                </a:solidFill>
                <a:latin typeface="Raleway"/>
                <a:ea typeface="Raleway"/>
                <a:cs typeface="Raleway"/>
                <a:sym typeface="Raleway"/>
              </a:rPr>
              <a:t>Titre de la présentation</a:t>
            </a:r>
            <a:endParaRPr b="1" i="0" sz="2100" u="none" cap="none" strike="noStrike">
              <a:solidFill>
                <a:schemeClr val="lt1"/>
              </a:solidFill>
              <a:latin typeface="Raleway"/>
              <a:ea typeface="Raleway"/>
              <a:cs typeface="Raleway"/>
              <a:sym typeface="Raleway"/>
            </a:endParaRPr>
          </a:p>
        </p:txBody>
      </p:sp>
      <p:sp>
        <p:nvSpPr>
          <p:cNvPr id="47" name="Google Shape;47;p1"/>
          <p:cNvSpPr txBox="1"/>
          <p:nvPr/>
        </p:nvSpPr>
        <p:spPr>
          <a:xfrm>
            <a:off x="7533700" y="5718050"/>
            <a:ext cx="4241400" cy="56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fr-BE" sz="1600" u="none" cap="none" strike="noStrike">
                <a:solidFill>
                  <a:schemeClr val="lt1"/>
                </a:solidFill>
                <a:latin typeface="Raleway"/>
                <a:ea typeface="Raleway"/>
                <a:cs typeface="Raleway"/>
                <a:sym typeface="Raleway"/>
              </a:rPr>
              <a:t>Date</a:t>
            </a:r>
            <a:endParaRPr b="0" i="0" sz="1600" u="none" cap="none" strike="noStrike">
              <a:solidFill>
                <a:schemeClr val="lt1"/>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f332837e51_2_19"/>
          <p:cNvSpPr txBox="1"/>
          <p:nvPr/>
        </p:nvSpPr>
        <p:spPr>
          <a:xfrm>
            <a:off x="2027400" y="2678100"/>
            <a:ext cx="8137200" cy="75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fr-BE" sz="3000" u="none" cap="none" strike="noStrike">
                <a:solidFill>
                  <a:srgbClr val="034D6C"/>
                </a:solidFill>
                <a:latin typeface="Raleway"/>
                <a:ea typeface="Raleway"/>
                <a:cs typeface="Raleway"/>
                <a:sym typeface="Raleway"/>
              </a:rPr>
              <a:t>More information on</a:t>
            </a:r>
            <a:endParaRPr b="1" i="0" sz="3000" u="none" cap="none" strike="noStrike">
              <a:solidFill>
                <a:srgbClr val="034D6C"/>
              </a:solidFill>
              <a:latin typeface="Raleway"/>
              <a:ea typeface="Raleway"/>
              <a:cs typeface="Raleway"/>
              <a:sym typeface="Raleway"/>
            </a:endParaRPr>
          </a:p>
        </p:txBody>
      </p:sp>
      <p:pic>
        <p:nvPicPr>
          <p:cNvPr id="128" name="Google Shape;128;g2f332837e51_2_19"/>
          <p:cNvPicPr preferRelativeResize="0"/>
          <p:nvPr/>
        </p:nvPicPr>
        <p:blipFill rotWithShape="1">
          <a:blip r:embed="rId3">
            <a:alphaModFix/>
          </a:blip>
          <a:srcRect b="22083" l="0" r="0" t="22078"/>
          <a:stretch/>
        </p:blipFill>
        <p:spPr>
          <a:xfrm>
            <a:off x="4156425" y="3557125"/>
            <a:ext cx="3879149" cy="1066775"/>
          </a:xfrm>
          <a:prstGeom prst="rect">
            <a:avLst/>
          </a:prstGeom>
          <a:noFill/>
          <a:ln>
            <a:noFill/>
          </a:ln>
        </p:spPr>
      </p:pic>
      <p:pic>
        <p:nvPicPr>
          <p:cNvPr id="129" name="Google Shape;129;g2f332837e51_2_19"/>
          <p:cNvPicPr preferRelativeResize="0"/>
          <p:nvPr/>
        </p:nvPicPr>
        <p:blipFill rotWithShape="1">
          <a:blip r:embed="rId4">
            <a:alphaModFix/>
          </a:blip>
          <a:srcRect b="0" l="0" r="0" t="0"/>
          <a:stretch/>
        </p:blipFill>
        <p:spPr>
          <a:xfrm>
            <a:off x="10433100" y="305327"/>
            <a:ext cx="1411349" cy="662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2f332837e51_1_0"/>
          <p:cNvSpPr txBox="1"/>
          <p:nvPr/>
        </p:nvSpPr>
        <p:spPr>
          <a:xfrm>
            <a:off x="133300"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fr-BE" sz="700" u="none" cap="none" strike="noStrike">
                <a:solidFill>
                  <a:srgbClr val="FAFBFD"/>
                </a:solidFill>
                <a:latin typeface="Raleway Medium"/>
                <a:ea typeface="Raleway Medium"/>
                <a:cs typeface="Raleway Medium"/>
                <a:sym typeface="Raleway Medium"/>
              </a:rPr>
              <a:t>CIVIS - Titre  de la présentation</a:t>
            </a:r>
            <a:endParaRPr b="0" i="0" sz="700" u="none" cap="none" strike="noStrike">
              <a:solidFill>
                <a:srgbClr val="FAFBFD"/>
              </a:solidFill>
              <a:latin typeface="Raleway Medium"/>
              <a:ea typeface="Raleway Medium"/>
              <a:cs typeface="Raleway Medium"/>
              <a:sym typeface="Raleway Medium"/>
            </a:endParaRPr>
          </a:p>
        </p:txBody>
      </p:sp>
      <p:sp>
        <p:nvSpPr>
          <p:cNvPr id="53" name="Google Shape;53;g2f332837e51_1_0"/>
          <p:cNvSpPr txBox="1"/>
          <p:nvPr/>
        </p:nvSpPr>
        <p:spPr>
          <a:xfrm>
            <a:off x="8673475"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fr-BE" sz="700" u="none" cap="none" strike="noStrike">
                <a:solidFill>
                  <a:srgbClr val="FAFBFD"/>
                </a:solidFill>
                <a:latin typeface="Raleway Medium"/>
                <a:ea typeface="Raleway Medium"/>
                <a:cs typeface="Raleway Medium"/>
                <a:sym typeface="Raleway Medium"/>
              </a:rPr>
              <a:t>Date</a:t>
            </a:r>
            <a:endParaRPr b="0" i="0" sz="700" u="none" cap="none" strike="noStrike">
              <a:solidFill>
                <a:srgbClr val="FAFBFD"/>
              </a:solidFill>
              <a:latin typeface="Raleway Medium"/>
              <a:ea typeface="Raleway Medium"/>
              <a:cs typeface="Raleway Medium"/>
              <a:sym typeface="Raleway Medium"/>
            </a:endParaRPr>
          </a:p>
        </p:txBody>
      </p:sp>
      <p:sp>
        <p:nvSpPr>
          <p:cNvPr id="54" name="Google Shape;54;g2f332837e51_1_0"/>
          <p:cNvSpPr txBox="1"/>
          <p:nvPr/>
        </p:nvSpPr>
        <p:spPr>
          <a:xfrm>
            <a:off x="-72950" y="2807175"/>
            <a:ext cx="12455400" cy="1182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fr-BE" sz="3200" u="none" cap="none" strike="noStrike">
                <a:solidFill>
                  <a:srgbClr val="FAFBFD"/>
                </a:solidFill>
                <a:latin typeface="Raleway"/>
                <a:ea typeface="Raleway"/>
                <a:cs typeface="Raleway"/>
                <a:sym typeface="Raleway"/>
              </a:rPr>
              <a:t>Titre du</a:t>
            </a:r>
            <a:r>
              <a:rPr b="0" i="0" lang="fr-BE" sz="3200" u="none" cap="none" strike="noStrike">
                <a:solidFill>
                  <a:srgbClr val="FAFBFD"/>
                </a:solidFill>
                <a:latin typeface="Raleway SemiBold"/>
                <a:ea typeface="Raleway SemiBold"/>
                <a:cs typeface="Raleway SemiBold"/>
                <a:sym typeface="Raleway SemiBold"/>
              </a:rPr>
              <a:t> </a:t>
            </a:r>
            <a:r>
              <a:rPr b="1" i="0" lang="fr-BE" sz="3200" u="none" cap="none" strike="noStrike">
                <a:solidFill>
                  <a:srgbClr val="FAFBFD"/>
                </a:solidFill>
                <a:latin typeface="Raleway"/>
                <a:ea typeface="Raleway"/>
                <a:cs typeface="Raleway"/>
                <a:sym typeface="Raleway"/>
              </a:rPr>
              <a:t>chapitre 1</a:t>
            </a:r>
            <a:endParaRPr b="1" i="0" sz="3200" u="none" cap="none" strike="noStrike">
              <a:solidFill>
                <a:srgbClr val="FAFBFD"/>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2f332837e51_0_14"/>
          <p:cNvSpPr txBox="1"/>
          <p:nvPr/>
        </p:nvSpPr>
        <p:spPr>
          <a:xfrm>
            <a:off x="460075" y="4430800"/>
            <a:ext cx="8137200" cy="7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fr-BE" sz="3500" u="none" cap="none" strike="noStrike">
                <a:solidFill>
                  <a:srgbClr val="034D6C"/>
                </a:solidFill>
                <a:latin typeface="Raleway"/>
                <a:ea typeface="Raleway"/>
                <a:cs typeface="Raleway"/>
                <a:sym typeface="Raleway"/>
              </a:rPr>
              <a:t>Titre du chapitre</a:t>
            </a:r>
            <a:endParaRPr b="1" i="0" sz="3500" u="none" cap="none" strike="noStrike">
              <a:solidFill>
                <a:srgbClr val="034D6C"/>
              </a:solidFill>
              <a:latin typeface="Raleway"/>
              <a:ea typeface="Raleway"/>
              <a:cs typeface="Raleway"/>
              <a:sym typeface="Raleway"/>
            </a:endParaRPr>
          </a:p>
        </p:txBody>
      </p:sp>
      <p:sp>
        <p:nvSpPr>
          <p:cNvPr id="60" name="Google Shape;60;g2f332837e51_0_14"/>
          <p:cNvSpPr txBox="1"/>
          <p:nvPr/>
        </p:nvSpPr>
        <p:spPr>
          <a:xfrm>
            <a:off x="133300"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fr-BE" sz="700" u="none" cap="none" strike="noStrike">
                <a:solidFill>
                  <a:srgbClr val="034D6C"/>
                </a:solidFill>
                <a:latin typeface="Raleway Medium"/>
                <a:ea typeface="Raleway Medium"/>
                <a:cs typeface="Raleway Medium"/>
                <a:sym typeface="Raleway Medium"/>
              </a:rPr>
              <a:t>CIVIS - Titre  de la présentation</a:t>
            </a:r>
            <a:endParaRPr b="0" i="0" sz="700" u="none" cap="none" strike="noStrike">
              <a:solidFill>
                <a:srgbClr val="034D6C"/>
              </a:solidFill>
              <a:latin typeface="Raleway Medium"/>
              <a:ea typeface="Raleway Medium"/>
              <a:cs typeface="Raleway Medium"/>
              <a:sym typeface="Raleway Medium"/>
            </a:endParaRPr>
          </a:p>
        </p:txBody>
      </p:sp>
      <p:sp>
        <p:nvSpPr>
          <p:cNvPr id="61" name="Google Shape;61;g2f332837e51_0_14"/>
          <p:cNvSpPr txBox="1"/>
          <p:nvPr/>
        </p:nvSpPr>
        <p:spPr>
          <a:xfrm>
            <a:off x="536275" y="5184875"/>
            <a:ext cx="8137200" cy="7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fr-BE" sz="2000" u="none" cap="none" strike="noStrike">
                <a:solidFill>
                  <a:srgbClr val="034D6C"/>
                </a:solidFill>
                <a:latin typeface="Raleway"/>
                <a:ea typeface="Raleway"/>
                <a:cs typeface="Raleway"/>
                <a:sym typeface="Raleway"/>
              </a:rPr>
              <a:t>Sous-chapitre</a:t>
            </a:r>
            <a:endParaRPr b="0" i="0" sz="2000" u="none" cap="none" strike="noStrike">
              <a:solidFill>
                <a:srgbClr val="034D6C"/>
              </a:solidFill>
              <a:latin typeface="Raleway"/>
              <a:ea typeface="Raleway"/>
              <a:cs typeface="Raleway"/>
              <a:sym typeface="Raleway"/>
            </a:endParaRPr>
          </a:p>
        </p:txBody>
      </p:sp>
      <p:sp>
        <p:nvSpPr>
          <p:cNvPr id="62" name="Google Shape;62;g2f332837e51_0_14"/>
          <p:cNvSpPr txBox="1"/>
          <p:nvPr/>
        </p:nvSpPr>
        <p:spPr>
          <a:xfrm>
            <a:off x="8673475"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fr-BE" sz="700" u="none" cap="none" strike="noStrike">
                <a:solidFill>
                  <a:srgbClr val="034D6C"/>
                </a:solidFill>
                <a:latin typeface="Raleway Medium"/>
                <a:ea typeface="Raleway Medium"/>
                <a:cs typeface="Raleway Medium"/>
                <a:sym typeface="Raleway Medium"/>
              </a:rPr>
              <a:t>Date</a:t>
            </a:r>
            <a:endParaRPr b="0" i="0" sz="700" u="none" cap="none" strike="noStrike">
              <a:solidFill>
                <a:srgbClr val="034D6C"/>
              </a:solidFill>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g2f332837e51_2_1"/>
          <p:cNvPicPr preferRelativeResize="0"/>
          <p:nvPr>
            <p:ph idx="2" type="pic"/>
          </p:nvPr>
        </p:nvPicPr>
        <p:blipFill rotWithShape="1">
          <a:blip r:embed="rId3">
            <a:alphaModFix/>
          </a:blip>
          <a:srcRect b="0" l="37506" r="20213" t="0"/>
          <a:stretch/>
        </p:blipFill>
        <p:spPr>
          <a:xfrm>
            <a:off x="981350" y="787950"/>
            <a:ext cx="3348300" cy="5282100"/>
          </a:xfrm>
          <a:prstGeom prst="roundRect">
            <a:avLst>
              <a:gd fmla="val 16667" name="adj"/>
            </a:avLst>
          </a:prstGeom>
          <a:noFill/>
          <a:ln>
            <a:noFill/>
          </a:ln>
        </p:spPr>
      </p:pic>
      <p:sp>
        <p:nvSpPr>
          <p:cNvPr id="68" name="Google Shape;68;g2f332837e51_2_1"/>
          <p:cNvSpPr txBox="1"/>
          <p:nvPr/>
        </p:nvSpPr>
        <p:spPr>
          <a:xfrm>
            <a:off x="4861275" y="1397550"/>
            <a:ext cx="6388200" cy="47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fr-BE" sz="2700" u="none" cap="none" strike="noStrike">
                <a:solidFill>
                  <a:srgbClr val="034D6C"/>
                </a:solidFill>
                <a:latin typeface="Raleway"/>
                <a:ea typeface="Raleway"/>
                <a:cs typeface="Raleway"/>
                <a:sym typeface="Raleway"/>
              </a:rPr>
              <a:t>Titre</a:t>
            </a:r>
            <a:endParaRPr b="1" i="0" sz="2700" u="none" cap="none" strike="noStrike">
              <a:solidFill>
                <a:srgbClr val="034D6C"/>
              </a:solidFill>
              <a:latin typeface="Raleway"/>
              <a:ea typeface="Raleway"/>
              <a:cs typeface="Raleway"/>
              <a:sym typeface="Raleway"/>
            </a:endParaRPr>
          </a:p>
        </p:txBody>
      </p:sp>
      <p:sp>
        <p:nvSpPr>
          <p:cNvPr id="69" name="Google Shape;69;g2f332837e51_2_1"/>
          <p:cNvSpPr txBox="1"/>
          <p:nvPr/>
        </p:nvSpPr>
        <p:spPr>
          <a:xfrm>
            <a:off x="4861275" y="2200900"/>
            <a:ext cx="6273000" cy="3869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 - Votre texte ici - 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 - Votre texte ici - 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 - Votre texte ici - 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 - Votre texte ici - 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 - Votre texte ici - 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 - Votre texte ici - 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 - Votre texte ici - 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 - Votre texte ici - 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rgbClr val="034D6C"/>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34D6C"/>
              </a:solidFill>
              <a:latin typeface="Raleway"/>
              <a:ea typeface="Raleway"/>
              <a:cs typeface="Raleway"/>
              <a:sym typeface="Raleway"/>
            </a:endParaRPr>
          </a:p>
        </p:txBody>
      </p:sp>
      <p:sp>
        <p:nvSpPr>
          <p:cNvPr id="70" name="Google Shape;70;g2f332837e51_2_1"/>
          <p:cNvSpPr txBox="1"/>
          <p:nvPr/>
        </p:nvSpPr>
        <p:spPr>
          <a:xfrm>
            <a:off x="133300"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fr-BE" sz="700" u="none" cap="none" strike="noStrike">
                <a:solidFill>
                  <a:srgbClr val="034D6C"/>
                </a:solidFill>
                <a:latin typeface="Raleway Medium"/>
                <a:ea typeface="Raleway Medium"/>
                <a:cs typeface="Raleway Medium"/>
                <a:sym typeface="Raleway Medium"/>
              </a:rPr>
              <a:t>CIVIS - Titre  de la présentation</a:t>
            </a:r>
            <a:endParaRPr b="0" i="0" sz="700" u="none" cap="none" strike="noStrike">
              <a:solidFill>
                <a:srgbClr val="034D6C"/>
              </a:solidFill>
              <a:latin typeface="Raleway Medium"/>
              <a:ea typeface="Raleway Medium"/>
              <a:cs typeface="Raleway Medium"/>
              <a:sym typeface="Raleway Medium"/>
            </a:endParaRPr>
          </a:p>
        </p:txBody>
      </p:sp>
      <p:sp>
        <p:nvSpPr>
          <p:cNvPr id="71" name="Google Shape;71;g2f332837e51_2_1"/>
          <p:cNvSpPr txBox="1"/>
          <p:nvPr/>
        </p:nvSpPr>
        <p:spPr>
          <a:xfrm>
            <a:off x="8673475"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fr-BE" sz="700" u="none" cap="none" strike="noStrike">
                <a:solidFill>
                  <a:srgbClr val="034D6C"/>
                </a:solidFill>
                <a:latin typeface="Raleway Medium"/>
                <a:ea typeface="Raleway Medium"/>
                <a:cs typeface="Raleway Medium"/>
                <a:sym typeface="Raleway Medium"/>
              </a:rPr>
              <a:t>Date</a:t>
            </a:r>
            <a:endParaRPr b="0" i="0" sz="700" u="none" cap="none" strike="noStrike">
              <a:solidFill>
                <a:srgbClr val="034D6C"/>
              </a:solidFill>
              <a:latin typeface="Raleway Medium"/>
              <a:ea typeface="Raleway Medium"/>
              <a:cs typeface="Raleway Medium"/>
              <a:sym typeface="Raleway Medium"/>
            </a:endParaRPr>
          </a:p>
        </p:txBody>
      </p:sp>
      <p:sp>
        <p:nvSpPr>
          <p:cNvPr id="72" name="Google Shape;72;g2f332837e51_2_1"/>
          <p:cNvSpPr/>
          <p:nvPr/>
        </p:nvSpPr>
        <p:spPr>
          <a:xfrm>
            <a:off x="-935225" y="4253088"/>
            <a:ext cx="1674900" cy="1674900"/>
          </a:xfrm>
          <a:prstGeom prst="ellipse">
            <a:avLst/>
          </a:prstGeom>
          <a:solidFill>
            <a:srgbClr val="94A5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73" name="Google Shape;73;g2f332837e51_2_1"/>
          <p:cNvSpPr/>
          <p:nvPr/>
        </p:nvSpPr>
        <p:spPr>
          <a:xfrm>
            <a:off x="451250" y="3416700"/>
            <a:ext cx="836400" cy="836400"/>
          </a:xfrm>
          <a:prstGeom prst="ellipse">
            <a:avLst/>
          </a:prstGeom>
          <a:solidFill>
            <a:srgbClr val="FEDC8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74" name="Google Shape;74;g2f332837e51_2_1"/>
          <p:cNvSpPr/>
          <p:nvPr/>
        </p:nvSpPr>
        <p:spPr>
          <a:xfrm>
            <a:off x="1390625" y="5219675"/>
            <a:ext cx="476700" cy="476700"/>
          </a:xfrm>
          <a:prstGeom prst="ellipse">
            <a:avLst/>
          </a:prstGeom>
          <a:solidFill>
            <a:srgbClr val="B75D6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2f332837e51_0_34"/>
          <p:cNvSpPr txBox="1"/>
          <p:nvPr/>
        </p:nvSpPr>
        <p:spPr>
          <a:xfrm>
            <a:off x="133300"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fr-BE" sz="700" u="none" cap="none" strike="noStrike">
                <a:solidFill>
                  <a:srgbClr val="034D6C"/>
                </a:solidFill>
                <a:latin typeface="Raleway Medium"/>
                <a:ea typeface="Raleway Medium"/>
                <a:cs typeface="Raleway Medium"/>
                <a:sym typeface="Raleway Medium"/>
              </a:rPr>
              <a:t>CIVIS - Titre  de la présentation</a:t>
            </a:r>
            <a:endParaRPr b="0" i="0" sz="700" u="none" cap="none" strike="noStrike">
              <a:solidFill>
                <a:srgbClr val="034D6C"/>
              </a:solidFill>
              <a:latin typeface="Raleway Medium"/>
              <a:ea typeface="Raleway Medium"/>
              <a:cs typeface="Raleway Medium"/>
              <a:sym typeface="Raleway Medium"/>
            </a:endParaRPr>
          </a:p>
        </p:txBody>
      </p:sp>
      <p:sp>
        <p:nvSpPr>
          <p:cNvPr id="80" name="Google Shape;80;g2f332837e51_0_34"/>
          <p:cNvSpPr txBox="1"/>
          <p:nvPr/>
        </p:nvSpPr>
        <p:spPr>
          <a:xfrm>
            <a:off x="8673475"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fr-BE" sz="700" u="none" cap="none" strike="noStrike">
                <a:solidFill>
                  <a:srgbClr val="034D6C"/>
                </a:solidFill>
                <a:latin typeface="Raleway Medium"/>
                <a:ea typeface="Raleway Medium"/>
                <a:cs typeface="Raleway Medium"/>
                <a:sym typeface="Raleway Medium"/>
              </a:rPr>
              <a:t>Date</a:t>
            </a:r>
            <a:endParaRPr b="0" i="0" sz="700" u="none" cap="none" strike="noStrike">
              <a:solidFill>
                <a:srgbClr val="034D6C"/>
              </a:solidFill>
              <a:latin typeface="Raleway Medium"/>
              <a:ea typeface="Raleway Medium"/>
              <a:cs typeface="Raleway Medium"/>
              <a:sym typeface="Raleway Medium"/>
            </a:endParaRPr>
          </a:p>
        </p:txBody>
      </p:sp>
      <p:sp>
        <p:nvSpPr>
          <p:cNvPr id="81" name="Google Shape;81;g2f332837e51_0_34"/>
          <p:cNvSpPr txBox="1"/>
          <p:nvPr/>
        </p:nvSpPr>
        <p:spPr>
          <a:xfrm>
            <a:off x="1296725" y="1092775"/>
            <a:ext cx="6388200" cy="47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fr-BE" sz="2700" u="none" cap="none" strike="noStrike">
                <a:solidFill>
                  <a:srgbClr val="034D6C"/>
                </a:solidFill>
                <a:latin typeface="Raleway"/>
                <a:ea typeface="Raleway"/>
                <a:cs typeface="Raleway"/>
                <a:sym typeface="Raleway"/>
              </a:rPr>
              <a:t>Titre</a:t>
            </a:r>
            <a:endParaRPr b="1" i="0" sz="2700" u="none" cap="none" strike="noStrike">
              <a:solidFill>
                <a:srgbClr val="034D6C"/>
              </a:solidFill>
              <a:latin typeface="Raleway"/>
              <a:ea typeface="Raleway"/>
              <a:cs typeface="Raleway"/>
              <a:sym typeface="Raleway"/>
            </a:endParaRPr>
          </a:p>
        </p:txBody>
      </p:sp>
      <p:sp>
        <p:nvSpPr>
          <p:cNvPr id="82" name="Google Shape;82;g2f332837e51_0_34"/>
          <p:cNvSpPr txBox="1"/>
          <p:nvPr/>
        </p:nvSpPr>
        <p:spPr>
          <a:xfrm>
            <a:off x="1296725" y="1896125"/>
            <a:ext cx="9399300" cy="3869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a:t>
            </a:r>
            <a:endParaRPr b="0" i="0" sz="1600" u="none" cap="none" strike="noStrike">
              <a:solidFill>
                <a:srgbClr val="034D6C"/>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Votre texte ici</a:t>
            </a:r>
            <a:endParaRPr b="0" i="0" sz="1600" u="none" cap="none" strike="noStrike">
              <a:solidFill>
                <a:srgbClr val="034D6C"/>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34D6C"/>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f354407ebe_2_17"/>
          <p:cNvSpPr txBox="1"/>
          <p:nvPr/>
        </p:nvSpPr>
        <p:spPr>
          <a:xfrm>
            <a:off x="133300"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fr-BE" sz="700" u="none" cap="none" strike="noStrike">
                <a:solidFill>
                  <a:srgbClr val="FAFBFD"/>
                </a:solidFill>
                <a:latin typeface="Raleway Medium"/>
                <a:ea typeface="Raleway Medium"/>
                <a:cs typeface="Raleway Medium"/>
                <a:sym typeface="Raleway Medium"/>
              </a:rPr>
              <a:t>CIVIS - Titre  de la présentation</a:t>
            </a:r>
            <a:endParaRPr b="0" i="0" sz="700" u="none" cap="none" strike="noStrike">
              <a:solidFill>
                <a:srgbClr val="FAFBFD"/>
              </a:solidFill>
              <a:latin typeface="Raleway Medium"/>
              <a:ea typeface="Raleway Medium"/>
              <a:cs typeface="Raleway Medium"/>
              <a:sym typeface="Raleway Medium"/>
            </a:endParaRPr>
          </a:p>
        </p:txBody>
      </p:sp>
      <p:sp>
        <p:nvSpPr>
          <p:cNvPr id="88" name="Google Shape;88;g2f354407ebe_2_17"/>
          <p:cNvSpPr txBox="1"/>
          <p:nvPr/>
        </p:nvSpPr>
        <p:spPr>
          <a:xfrm>
            <a:off x="8673475"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fr-BE" sz="700" u="none" cap="none" strike="noStrike">
                <a:solidFill>
                  <a:srgbClr val="FAFBFD"/>
                </a:solidFill>
                <a:latin typeface="Raleway Medium"/>
                <a:ea typeface="Raleway Medium"/>
                <a:cs typeface="Raleway Medium"/>
                <a:sym typeface="Raleway Medium"/>
              </a:rPr>
              <a:t>Date</a:t>
            </a:r>
            <a:endParaRPr b="0" i="0" sz="700" u="none" cap="none" strike="noStrike">
              <a:solidFill>
                <a:srgbClr val="FAFBFD"/>
              </a:solidFill>
              <a:latin typeface="Raleway Medium"/>
              <a:ea typeface="Raleway Medium"/>
              <a:cs typeface="Raleway Medium"/>
              <a:sym typeface="Raleway Medium"/>
            </a:endParaRPr>
          </a:p>
        </p:txBody>
      </p:sp>
      <p:sp>
        <p:nvSpPr>
          <p:cNvPr id="89" name="Google Shape;89;g2f354407ebe_2_17"/>
          <p:cNvSpPr txBox="1"/>
          <p:nvPr/>
        </p:nvSpPr>
        <p:spPr>
          <a:xfrm>
            <a:off x="-72950" y="2807175"/>
            <a:ext cx="12455400" cy="1182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fr-BE" sz="3200" u="none" cap="none" strike="noStrike">
                <a:solidFill>
                  <a:srgbClr val="FAFBFD"/>
                </a:solidFill>
                <a:latin typeface="Raleway"/>
                <a:ea typeface="Raleway"/>
                <a:cs typeface="Raleway"/>
                <a:sym typeface="Raleway"/>
              </a:rPr>
              <a:t>Titre du</a:t>
            </a:r>
            <a:r>
              <a:rPr b="0" i="0" lang="fr-BE" sz="3200" u="none" cap="none" strike="noStrike">
                <a:solidFill>
                  <a:srgbClr val="FAFBFD"/>
                </a:solidFill>
                <a:latin typeface="Raleway SemiBold"/>
                <a:ea typeface="Raleway SemiBold"/>
                <a:cs typeface="Raleway SemiBold"/>
                <a:sym typeface="Raleway SemiBold"/>
              </a:rPr>
              <a:t> </a:t>
            </a:r>
            <a:r>
              <a:rPr b="1" i="0" lang="fr-BE" sz="3200" u="none" cap="none" strike="noStrike">
                <a:solidFill>
                  <a:srgbClr val="FAFBFD"/>
                </a:solidFill>
                <a:latin typeface="Raleway"/>
                <a:ea typeface="Raleway"/>
                <a:cs typeface="Raleway"/>
                <a:sym typeface="Raleway"/>
              </a:rPr>
              <a:t>chapitre 2</a:t>
            </a:r>
            <a:endParaRPr b="1" i="0" sz="3200" u="none" cap="none" strike="noStrike">
              <a:solidFill>
                <a:srgbClr val="FAFBFD"/>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f354407ebe_2_0"/>
          <p:cNvSpPr txBox="1"/>
          <p:nvPr/>
        </p:nvSpPr>
        <p:spPr>
          <a:xfrm>
            <a:off x="1297500" y="2581851"/>
            <a:ext cx="1212300" cy="53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700"/>
              <a:buFont typeface="Arial"/>
              <a:buNone/>
            </a:pPr>
            <a:r>
              <a:rPr b="0" i="0" lang="fr-BE" sz="3700" u="none" cap="none" strike="noStrike">
                <a:solidFill>
                  <a:srgbClr val="034D6C"/>
                </a:solidFill>
                <a:latin typeface="Raleway Medium"/>
                <a:ea typeface="Raleway Medium"/>
                <a:cs typeface="Raleway Medium"/>
                <a:sym typeface="Raleway Medium"/>
              </a:rPr>
              <a:t>01</a:t>
            </a:r>
            <a:endParaRPr b="0" i="0" sz="3700" u="none" cap="none" strike="noStrike">
              <a:solidFill>
                <a:srgbClr val="034D6C"/>
              </a:solidFill>
              <a:latin typeface="Raleway Medium"/>
              <a:ea typeface="Raleway Medium"/>
              <a:cs typeface="Raleway Medium"/>
              <a:sym typeface="Raleway Medium"/>
            </a:endParaRPr>
          </a:p>
        </p:txBody>
      </p:sp>
      <p:sp>
        <p:nvSpPr>
          <p:cNvPr id="95" name="Google Shape;95;g2f354407ebe_2_0"/>
          <p:cNvSpPr txBox="1"/>
          <p:nvPr/>
        </p:nvSpPr>
        <p:spPr>
          <a:xfrm>
            <a:off x="2487600" y="2353275"/>
            <a:ext cx="6972600" cy="80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Insérez votre texte ici Insérez votre texte ici Insérez votre texte ici Insérez votre texte ici Insérez votre texte ici Insérez votre texte ici Insérez votre texte ici Insérez votre texte ici.</a:t>
            </a:r>
            <a:endParaRPr b="0" i="0" sz="1600" u="none" cap="none" strike="noStrike">
              <a:solidFill>
                <a:srgbClr val="034D6C"/>
              </a:solidFill>
              <a:latin typeface="Raleway"/>
              <a:ea typeface="Raleway"/>
              <a:cs typeface="Raleway"/>
              <a:sym typeface="Raleway"/>
            </a:endParaRPr>
          </a:p>
        </p:txBody>
      </p:sp>
      <p:sp>
        <p:nvSpPr>
          <p:cNvPr id="96" name="Google Shape;96;g2f354407ebe_2_0"/>
          <p:cNvSpPr txBox="1"/>
          <p:nvPr/>
        </p:nvSpPr>
        <p:spPr>
          <a:xfrm>
            <a:off x="2487600" y="3496717"/>
            <a:ext cx="6972600" cy="80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Insérez votre texte ici Insérez votre texte ici Insérez votre texte ici Insérez votre texte ici Insérez votre texte ici Insérez votre texte ici.</a:t>
            </a:r>
            <a:endParaRPr b="0" i="0" sz="1600" u="none" cap="none" strike="noStrike">
              <a:solidFill>
                <a:srgbClr val="034D6C"/>
              </a:solidFill>
              <a:latin typeface="Raleway"/>
              <a:ea typeface="Raleway"/>
              <a:cs typeface="Raleway"/>
              <a:sym typeface="Raleway"/>
            </a:endParaRPr>
          </a:p>
        </p:txBody>
      </p:sp>
      <p:sp>
        <p:nvSpPr>
          <p:cNvPr id="97" name="Google Shape;97;g2f354407ebe_2_0"/>
          <p:cNvSpPr txBox="1"/>
          <p:nvPr/>
        </p:nvSpPr>
        <p:spPr>
          <a:xfrm>
            <a:off x="2487600" y="4640171"/>
            <a:ext cx="6972600" cy="80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600"/>
              <a:buFont typeface="Arial"/>
              <a:buNone/>
            </a:pPr>
            <a:r>
              <a:rPr b="0" i="0" lang="fr-BE" sz="1600" u="none" cap="none" strike="noStrike">
                <a:solidFill>
                  <a:srgbClr val="034D6C"/>
                </a:solidFill>
                <a:latin typeface="Raleway"/>
                <a:ea typeface="Raleway"/>
                <a:cs typeface="Raleway"/>
                <a:sym typeface="Raleway"/>
              </a:rPr>
              <a:t>Insérez votre texte ici Insérez votre texte ici Insérez votre texte ici Insérez votre texte ici Insérez votre texte ici Insérez votre texte ici.</a:t>
            </a:r>
            <a:endParaRPr b="0" i="0" sz="1600" u="none" cap="none" strike="noStrike">
              <a:solidFill>
                <a:srgbClr val="034D6C"/>
              </a:solidFill>
              <a:latin typeface="Raleway"/>
              <a:ea typeface="Raleway"/>
              <a:cs typeface="Raleway"/>
              <a:sym typeface="Raleway"/>
            </a:endParaRPr>
          </a:p>
        </p:txBody>
      </p:sp>
      <p:sp>
        <p:nvSpPr>
          <p:cNvPr id="98" name="Google Shape;98;g2f354407ebe_2_0"/>
          <p:cNvSpPr txBox="1"/>
          <p:nvPr/>
        </p:nvSpPr>
        <p:spPr>
          <a:xfrm>
            <a:off x="133300"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fr-BE" sz="700" u="none" cap="none" strike="noStrike">
                <a:solidFill>
                  <a:srgbClr val="034D6C"/>
                </a:solidFill>
                <a:latin typeface="Raleway Medium"/>
                <a:ea typeface="Raleway Medium"/>
                <a:cs typeface="Raleway Medium"/>
                <a:sym typeface="Raleway Medium"/>
              </a:rPr>
              <a:t>CIVIS - Titre  de la présentation</a:t>
            </a:r>
            <a:endParaRPr b="0" i="0" sz="700" u="none" cap="none" strike="noStrike">
              <a:solidFill>
                <a:srgbClr val="034D6C"/>
              </a:solidFill>
              <a:latin typeface="Raleway Medium"/>
              <a:ea typeface="Raleway Medium"/>
              <a:cs typeface="Raleway Medium"/>
              <a:sym typeface="Raleway Medium"/>
            </a:endParaRPr>
          </a:p>
        </p:txBody>
      </p:sp>
      <p:sp>
        <p:nvSpPr>
          <p:cNvPr id="99" name="Google Shape;99;g2f354407ebe_2_0"/>
          <p:cNvSpPr txBox="1"/>
          <p:nvPr/>
        </p:nvSpPr>
        <p:spPr>
          <a:xfrm>
            <a:off x="8673475"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fr-BE" sz="700" u="none" cap="none" strike="noStrike">
                <a:solidFill>
                  <a:srgbClr val="034D6C"/>
                </a:solidFill>
                <a:latin typeface="Raleway Medium"/>
                <a:ea typeface="Raleway Medium"/>
                <a:cs typeface="Raleway Medium"/>
                <a:sym typeface="Raleway Medium"/>
              </a:rPr>
              <a:t>Date</a:t>
            </a:r>
            <a:endParaRPr b="0" i="0" sz="700" u="none" cap="none" strike="noStrike">
              <a:solidFill>
                <a:srgbClr val="034D6C"/>
              </a:solidFill>
              <a:latin typeface="Raleway Medium"/>
              <a:ea typeface="Raleway Medium"/>
              <a:cs typeface="Raleway Medium"/>
              <a:sym typeface="Raleway Medium"/>
            </a:endParaRPr>
          </a:p>
        </p:txBody>
      </p:sp>
      <p:sp>
        <p:nvSpPr>
          <p:cNvPr id="100" name="Google Shape;100;g2f354407ebe_2_0"/>
          <p:cNvSpPr txBox="1"/>
          <p:nvPr/>
        </p:nvSpPr>
        <p:spPr>
          <a:xfrm>
            <a:off x="1296725" y="1092775"/>
            <a:ext cx="6388200" cy="47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fr-BE" sz="2700" u="none" cap="none" strike="noStrike">
                <a:solidFill>
                  <a:srgbClr val="034D6C"/>
                </a:solidFill>
                <a:latin typeface="Raleway"/>
                <a:ea typeface="Raleway"/>
                <a:cs typeface="Raleway"/>
                <a:sym typeface="Raleway"/>
              </a:rPr>
              <a:t>Titre</a:t>
            </a:r>
            <a:endParaRPr b="1" i="0" sz="2700" u="none" cap="none" strike="noStrike">
              <a:solidFill>
                <a:srgbClr val="034D6C"/>
              </a:solidFill>
              <a:latin typeface="Raleway"/>
              <a:ea typeface="Raleway"/>
              <a:cs typeface="Raleway"/>
              <a:sym typeface="Raleway"/>
            </a:endParaRPr>
          </a:p>
        </p:txBody>
      </p:sp>
      <p:sp>
        <p:nvSpPr>
          <p:cNvPr id="101" name="Google Shape;101;g2f354407ebe_2_0"/>
          <p:cNvSpPr txBox="1"/>
          <p:nvPr/>
        </p:nvSpPr>
        <p:spPr>
          <a:xfrm>
            <a:off x="1297500" y="3594076"/>
            <a:ext cx="1212300" cy="53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700"/>
              <a:buFont typeface="Arial"/>
              <a:buNone/>
            </a:pPr>
            <a:r>
              <a:rPr b="0" i="0" lang="fr-BE" sz="3700" u="none" cap="none" strike="noStrike">
                <a:solidFill>
                  <a:srgbClr val="034D6C"/>
                </a:solidFill>
                <a:latin typeface="Raleway Medium"/>
                <a:ea typeface="Raleway Medium"/>
                <a:cs typeface="Raleway Medium"/>
                <a:sym typeface="Raleway Medium"/>
              </a:rPr>
              <a:t>02</a:t>
            </a:r>
            <a:endParaRPr b="0" i="0" sz="3700" u="none" cap="none" strike="noStrike">
              <a:solidFill>
                <a:srgbClr val="034D6C"/>
              </a:solidFill>
              <a:latin typeface="Raleway Medium"/>
              <a:ea typeface="Raleway Medium"/>
              <a:cs typeface="Raleway Medium"/>
              <a:sym typeface="Raleway Medium"/>
            </a:endParaRPr>
          </a:p>
        </p:txBody>
      </p:sp>
      <p:sp>
        <p:nvSpPr>
          <p:cNvPr id="102" name="Google Shape;102;g2f354407ebe_2_0"/>
          <p:cNvSpPr txBox="1"/>
          <p:nvPr/>
        </p:nvSpPr>
        <p:spPr>
          <a:xfrm>
            <a:off x="1297500" y="4684588"/>
            <a:ext cx="1212300" cy="53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700"/>
              <a:buFont typeface="Arial"/>
              <a:buNone/>
            </a:pPr>
            <a:r>
              <a:rPr b="0" i="0" lang="fr-BE" sz="3700" u="none" cap="none" strike="noStrike">
                <a:solidFill>
                  <a:srgbClr val="034D6C"/>
                </a:solidFill>
                <a:latin typeface="Raleway Medium"/>
                <a:ea typeface="Raleway Medium"/>
                <a:cs typeface="Raleway Medium"/>
                <a:sym typeface="Raleway Medium"/>
              </a:rPr>
              <a:t>03</a:t>
            </a:r>
            <a:endParaRPr b="0" i="0" sz="3700" u="none" cap="none" strike="noStrike">
              <a:solidFill>
                <a:srgbClr val="034D6C"/>
              </a:solidFill>
              <a:latin typeface="Raleway Medium"/>
              <a:ea typeface="Raleway Medium"/>
              <a:cs typeface="Raleway Medium"/>
              <a:sym typeface="Raleway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f45d0def2c_0_0"/>
          <p:cNvSpPr txBox="1"/>
          <p:nvPr>
            <p:ph type="title"/>
          </p:nvPr>
        </p:nvSpPr>
        <p:spPr>
          <a:xfrm>
            <a:off x="900400" y="981038"/>
            <a:ext cx="10116000" cy="679800"/>
          </a:xfrm>
          <a:prstGeom prst="rect">
            <a:avLst/>
          </a:prstGeom>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2700"/>
              <a:buFont typeface="Arial"/>
              <a:buNone/>
            </a:pPr>
            <a:r>
              <a:rPr b="1" lang="fr-BE" sz="2700">
                <a:solidFill>
                  <a:srgbClr val="034D6C"/>
                </a:solidFill>
                <a:latin typeface="Raleway"/>
                <a:ea typeface="Raleway"/>
                <a:cs typeface="Raleway"/>
                <a:sym typeface="Raleway"/>
              </a:rPr>
              <a:t>Titre</a:t>
            </a:r>
            <a:endParaRPr/>
          </a:p>
        </p:txBody>
      </p:sp>
      <p:sp>
        <p:nvSpPr>
          <p:cNvPr id="108" name="Google Shape;108;g2f45d0def2c_0_0"/>
          <p:cNvSpPr txBox="1"/>
          <p:nvPr>
            <p:ph idx="1" type="body"/>
          </p:nvPr>
        </p:nvSpPr>
        <p:spPr>
          <a:xfrm>
            <a:off x="900400" y="1820955"/>
            <a:ext cx="4749000" cy="4056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fr-BE" sz="1600">
                <a:solidFill>
                  <a:srgbClr val="034D6C"/>
                </a:solidFill>
                <a:latin typeface="Raleway"/>
                <a:ea typeface="Raleway"/>
                <a:cs typeface="Raleway"/>
                <a:sym typeface="Raleway"/>
              </a:rPr>
              <a:t>Insérez votre texte ici Insérez votre texte ici Insérez votre texte ici Insérez votre texte ici Insérez votre texte ici Insérez votre texte ici Insérez votre texte ici Insérez votre texte ici Insérez votre texte ici Insérez votre texte ici Insérez votre texte ici Insérez votre texte ici Insérez votre texte ici Insérez votre texte ici Insérez votre texte ici Insérez votre texte ici</a:t>
            </a:r>
            <a:endParaRPr sz="1600">
              <a:solidFill>
                <a:srgbClr val="034D6C"/>
              </a:solidFill>
              <a:latin typeface="Raleway"/>
              <a:ea typeface="Raleway"/>
              <a:cs typeface="Raleway"/>
              <a:sym typeface="Raleway"/>
            </a:endParaRPr>
          </a:p>
          <a:p>
            <a:pPr indent="0" lvl="0" marL="0" rtl="0" algn="l">
              <a:lnSpc>
                <a:spcPct val="115000"/>
              </a:lnSpc>
              <a:spcBef>
                <a:spcPts val="1600"/>
              </a:spcBef>
              <a:spcAft>
                <a:spcPts val="1600"/>
              </a:spcAft>
              <a:buClr>
                <a:schemeClr val="dk1"/>
              </a:buClr>
              <a:buSzPts val="1100"/>
              <a:buFont typeface="Arial"/>
              <a:buNone/>
            </a:pPr>
            <a:r>
              <a:rPr lang="fr-BE" sz="1600">
                <a:solidFill>
                  <a:srgbClr val="034D6C"/>
                </a:solidFill>
                <a:latin typeface="Raleway"/>
                <a:ea typeface="Raleway"/>
                <a:cs typeface="Raleway"/>
                <a:sym typeface="Raleway"/>
              </a:rPr>
              <a:t>Insérez votre texte ici Insérez votre texte ici Insérez votre texte ici Insérez votre texte ici Insérez votre texte ici Insérez votre texte ici Insérez votre texte ici Insérez votre texte ici</a:t>
            </a:r>
            <a:endParaRPr sz="1600">
              <a:solidFill>
                <a:srgbClr val="034D6C"/>
              </a:solidFill>
              <a:latin typeface="Raleway"/>
              <a:ea typeface="Raleway"/>
              <a:cs typeface="Raleway"/>
              <a:sym typeface="Raleway"/>
            </a:endParaRPr>
          </a:p>
        </p:txBody>
      </p:sp>
      <p:sp>
        <p:nvSpPr>
          <p:cNvPr id="109" name="Google Shape;109;g2f45d0def2c_0_0"/>
          <p:cNvSpPr txBox="1"/>
          <p:nvPr>
            <p:ph idx="2" type="body"/>
          </p:nvPr>
        </p:nvSpPr>
        <p:spPr>
          <a:xfrm>
            <a:off x="6267571" y="1820955"/>
            <a:ext cx="4749000" cy="4056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fr-BE" sz="1600">
                <a:solidFill>
                  <a:srgbClr val="034D6C"/>
                </a:solidFill>
                <a:latin typeface="Raleway"/>
                <a:ea typeface="Raleway"/>
                <a:cs typeface="Raleway"/>
                <a:sym typeface="Raleway"/>
              </a:rPr>
              <a:t>Insérez votre texte ici Insérez votre texte ici Insérez votre texte ici Insérez votre texte ici Insérez votre texte ici Insérez votre texte ici </a:t>
            </a:r>
            <a:endParaRPr sz="1600">
              <a:solidFill>
                <a:srgbClr val="034D6C"/>
              </a:solidFill>
              <a:latin typeface="Raleway"/>
              <a:ea typeface="Raleway"/>
              <a:cs typeface="Raleway"/>
              <a:sym typeface="Raleway"/>
            </a:endParaRPr>
          </a:p>
          <a:p>
            <a:pPr indent="0" lvl="0" marL="0" rtl="0" algn="l">
              <a:lnSpc>
                <a:spcPct val="115000"/>
              </a:lnSpc>
              <a:spcBef>
                <a:spcPts val="1600"/>
              </a:spcBef>
              <a:spcAft>
                <a:spcPts val="0"/>
              </a:spcAft>
              <a:buClr>
                <a:schemeClr val="dk1"/>
              </a:buClr>
              <a:buSzPts val="1100"/>
              <a:buFont typeface="Arial"/>
              <a:buNone/>
            </a:pPr>
            <a:r>
              <a:rPr lang="fr-BE" sz="1600">
                <a:solidFill>
                  <a:srgbClr val="034D6C"/>
                </a:solidFill>
                <a:latin typeface="Raleway"/>
                <a:ea typeface="Raleway"/>
                <a:cs typeface="Raleway"/>
                <a:sym typeface="Raleway"/>
              </a:rPr>
              <a:t>Insérez votre texte ici Insérez votre texte ici Insérez votre texte ici Insérez votre texte ici Insérez votre texte ici Insérez votre texte ici Insérez votre texte ici Insérez votre texte ici Insérez votre texte ici Insérez votre texte ici</a:t>
            </a:r>
            <a:endParaRPr sz="1600">
              <a:solidFill>
                <a:srgbClr val="034D6C"/>
              </a:solidFill>
              <a:latin typeface="Raleway"/>
              <a:ea typeface="Raleway"/>
              <a:cs typeface="Raleway"/>
              <a:sym typeface="Raleway"/>
            </a:endParaRPr>
          </a:p>
          <a:p>
            <a:pPr indent="0" lvl="0" marL="0" rtl="0" algn="l">
              <a:lnSpc>
                <a:spcPct val="115000"/>
              </a:lnSpc>
              <a:spcBef>
                <a:spcPts val="1600"/>
              </a:spcBef>
              <a:spcAft>
                <a:spcPts val="1600"/>
              </a:spcAft>
              <a:buClr>
                <a:schemeClr val="dk1"/>
              </a:buClr>
              <a:buSzPts val="1100"/>
              <a:buFont typeface="Arial"/>
              <a:buNone/>
            </a:pPr>
            <a:r>
              <a:rPr lang="fr-BE" sz="1600">
                <a:solidFill>
                  <a:srgbClr val="034D6C"/>
                </a:solidFill>
                <a:latin typeface="Raleway"/>
                <a:ea typeface="Raleway"/>
                <a:cs typeface="Raleway"/>
                <a:sym typeface="Raleway"/>
              </a:rPr>
              <a:t>Insérez votre texte ici Insérez votre texte ici Insérez votre texte ici Insérez votre texte ici Insérez votre texte ici Insérez votre texte ici</a:t>
            </a:r>
            <a:endParaRPr/>
          </a:p>
        </p:txBody>
      </p:sp>
      <p:sp>
        <p:nvSpPr>
          <p:cNvPr id="110" name="Google Shape;110;g2f45d0def2c_0_0"/>
          <p:cNvSpPr txBox="1"/>
          <p:nvPr/>
        </p:nvSpPr>
        <p:spPr>
          <a:xfrm>
            <a:off x="133300"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fr-BE" sz="700" u="none" cap="none" strike="noStrike">
                <a:solidFill>
                  <a:srgbClr val="034D6C"/>
                </a:solidFill>
                <a:latin typeface="Raleway Medium"/>
                <a:ea typeface="Raleway Medium"/>
                <a:cs typeface="Raleway Medium"/>
                <a:sym typeface="Raleway Medium"/>
              </a:rPr>
              <a:t>CIVIS - Titre  de la présentation</a:t>
            </a:r>
            <a:endParaRPr b="0" i="0" sz="700" u="none" cap="none" strike="noStrike">
              <a:solidFill>
                <a:srgbClr val="034D6C"/>
              </a:solidFill>
              <a:latin typeface="Raleway Medium"/>
              <a:ea typeface="Raleway Medium"/>
              <a:cs typeface="Raleway Medium"/>
              <a:sym typeface="Raleway Medium"/>
            </a:endParaRPr>
          </a:p>
        </p:txBody>
      </p:sp>
      <p:sp>
        <p:nvSpPr>
          <p:cNvPr id="111" name="Google Shape;111;g2f45d0def2c_0_0"/>
          <p:cNvSpPr txBox="1"/>
          <p:nvPr/>
        </p:nvSpPr>
        <p:spPr>
          <a:xfrm>
            <a:off x="8673475"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fr-BE" sz="700" u="none" cap="none" strike="noStrike">
                <a:solidFill>
                  <a:srgbClr val="034D6C"/>
                </a:solidFill>
                <a:latin typeface="Raleway Medium"/>
                <a:ea typeface="Raleway Medium"/>
                <a:cs typeface="Raleway Medium"/>
                <a:sym typeface="Raleway Medium"/>
              </a:rPr>
              <a:t>Date</a:t>
            </a:r>
            <a:endParaRPr b="0" i="0" sz="700" u="none" cap="none" strike="noStrike">
              <a:solidFill>
                <a:srgbClr val="034D6C"/>
              </a:solidFill>
              <a:latin typeface="Raleway Medium"/>
              <a:ea typeface="Raleway Medium"/>
              <a:cs typeface="Raleway Medium"/>
              <a:sym typeface="Raleway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g2f45d0def2c_0_42"/>
          <p:cNvPicPr preferRelativeResize="0"/>
          <p:nvPr>
            <p:ph idx="2" type="pic"/>
          </p:nvPr>
        </p:nvPicPr>
        <p:blipFill rotWithShape="1">
          <a:blip r:embed="rId3">
            <a:alphaModFix/>
          </a:blip>
          <a:srcRect b="0" l="8901" r="8909" t="0"/>
          <a:stretch/>
        </p:blipFill>
        <p:spPr>
          <a:xfrm>
            <a:off x="6421700" y="1820950"/>
            <a:ext cx="4526700" cy="3673500"/>
          </a:xfrm>
          <a:prstGeom prst="roundRect">
            <a:avLst>
              <a:gd fmla="val 16667" name="adj"/>
            </a:avLst>
          </a:prstGeom>
        </p:spPr>
      </p:pic>
      <p:sp>
        <p:nvSpPr>
          <p:cNvPr id="117" name="Google Shape;117;g2f45d0def2c_0_42"/>
          <p:cNvSpPr txBox="1"/>
          <p:nvPr>
            <p:ph type="title"/>
          </p:nvPr>
        </p:nvSpPr>
        <p:spPr>
          <a:xfrm>
            <a:off x="900400" y="981050"/>
            <a:ext cx="10047900" cy="679800"/>
          </a:xfrm>
          <a:prstGeom prst="rect">
            <a:avLst/>
          </a:prstGeom>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fr-BE" sz="2700">
                <a:solidFill>
                  <a:srgbClr val="034D6C"/>
                </a:solidFill>
                <a:latin typeface="Raleway"/>
                <a:ea typeface="Raleway"/>
                <a:cs typeface="Raleway"/>
                <a:sym typeface="Raleway"/>
              </a:rPr>
              <a:t>Titre</a:t>
            </a:r>
            <a:endParaRPr/>
          </a:p>
        </p:txBody>
      </p:sp>
      <p:sp>
        <p:nvSpPr>
          <p:cNvPr id="118" name="Google Shape;118;g2f45d0def2c_0_42"/>
          <p:cNvSpPr txBox="1"/>
          <p:nvPr>
            <p:ph idx="1" type="body"/>
          </p:nvPr>
        </p:nvSpPr>
        <p:spPr>
          <a:xfrm>
            <a:off x="900400" y="1820955"/>
            <a:ext cx="4749000" cy="4056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r-BE" sz="1600">
                <a:solidFill>
                  <a:srgbClr val="034D6C"/>
                </a:solidFill>
                <a:latin typeface="Raleway"/>
                <a:ea typeface="Raleway"/>
                <a:cs typeface="Raleway"/>
                <a:sym typeface="Raleway"/>
              </a:rPr>
              <a:t>Insérez votre texte ici Insérez votre texte ici Insérez votre texte ici Insérez votre texte ici Insérez votre texte ici Insérez votre texte ici Insérez votre texte ici Insérez votre texte ici Insérez votre texte ici Insérez votre texte ici Insérez votre texte ici Insérez votre texte ici Insérez votre texte ici Insérez votre texte ici Insérez votre texte ici Insérez votre texte ici</a:t>
            </a:r>
            <a:endParaRPr sz="1600">
              <a:solidFill>
                <a:srgbClr val="034D6C"/>
              </a:solidFill>
              <a:latin typeface="Raleway"/>
              <a:ea typeface="Raleway"/>
              <a:cs typeface="Raleway"/>
              <a:sym typeface="Raleway"/>
            </a:endParaRPr>
          </a:p>
          <a:p>
            <a:pPr indent="0" lvl="0" marL="0" rtl="0" algn="l">
              <a:lnSpc>
                <a:spcPct val="115000"/>
              </a:lnSpc>
              <a:spcBef>
                <a:spcPts val="1600"/>
              </a:spcBef>
              <a:spcAft>
                <a:spcPts val="1600"/>
              </a:spcAft>
              <a:buClr>
                <a:schemeClr val="dk1"/>
              </a:buClr>
              <a:buSzPts val="1100"/>
              <a:buFont typeface="Arial"/>
              <a:buNone/>
            </a:pPr>
            <a:r>
              <a:rPr lang="fr-BE" sz="1600">
                <a:solidFill>
                  <a:srgbClr val="034D6C"/>
                </a:solidFill>
                <a:latin typeface="Raleway"/>
                <a:ea typeface="Raleway"/>
                <a:cs typeface="Raleway"/>
                <a:sym typeface="Raleway"/>
              </a:rPr>
              <a:t>Insérez votre texte ici Insérez votre texte ici Insérez votre texte ici Insérez votre texte ici Insérez votre texte ici Insérez votre texte ici Insérez votre texte ici Insérez votre texte ici</a:t>
            </a:r>
            <a:endParaRPr/>
          </a:p>
        </p:txBody>
      </p:sp>
      <p:sp>
        <p:nvSpPr>
          <p:cNvPr id="119" name="Google Shape;119;g2f45d0def2c_0_42"/>
          <p:cNvSpPr/>
          <p:nvPr/>
        </p:nvSpPr>
        <p:spPr>
          <a:xfrm>
            <a:off x="10765150" y="2783132"/>
            <a:ext cx="2660700" cy="2660700"/>
          </a:xfrm>
          <a:prstGeom prst="ellipse">
            <a:avLst/>
          </a:prstGeom>
          <a:solidFill>
            <a:srgbClr val="94A5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0" name="Google Shape;120;g2f45d0def2c_0_42"/>
          <p:cNvSpPr/>
          <p:nvPr/>
        </p:nvSpPr>
        <p:spPr>
          <a:xfrm>
            <a:off x="10824300" y="1879988"/>
            <a:ext cx="836400" cy="836400"/>
          </a:xfrm>
          <a:prstGeom prst="ellipse">
            <a:avLst/>
          </a:prstGeom>
          <a:solidFill>
            <a:srgbClr val="FEDC8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1" name="Google Shape;121;g2f45d0def2c_0_42"/>
          <p:cNvSpPr txBox="1"/>
          <p:nvPr/>
        </p:nvSpPr>
        <p:spPr>
          <a:xfrm>
            <a:off x="133300"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fr-BE" sz="700" u="none" cap="none" strike="noStrike">
                <a:solidFill>
                  <a:srgbClr val="034D6C"/>
                </a:solidFill>
                <a:latin typeface="Raleway Medium"/>
                <a:ea typeface="Raleway Medium"/>
                <a:cs typeface="Raleway Medium"/>
                <a:sym typeface="Raleway Medium"/>
              </a:rPr>
              <a:t>CIVIS - Titre  de la présentation</a:t>
            </a:r>
            <a:endParaRPr b="0" i="0" sz="700" u="none" cap="none" strike="noStrike">
              <a:solidFill>
                <a:srgbClr val="034D6C"/>
              </a:solidFill>
              <a:latin typeface="Raleway Medium"/>
              <a:ea typeface="Raleway Medium"/>
              <a:cs typeface="Raleway Medium"/>
              <a:sym typeface="Raleway Medium"/>
            </a:endParaRPr>
          </a:p>
        </p:txBody>
      </p:sp>
      <p:sp>
        <p:nvSpPr>
          <p:cNvPr id="122" name="Google Shape;122;g2f45d0def2c_0_42"/>
          <p:cNvSpPr txBox="1"/>
          <p:nvPr/>
        </p:nvSpPr>
        <p:spPr>
          <a:xfrm>
            <a:off x="8673475" y="6418300"/>
            <a:ext cx="3274200" cy="327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fr-BE" sz="700" u="none" cap="none" strike="noStrike">
                <a:solidFill>
                  <a:srgbClr val="034D6C"/>
                </a:solidFill>
                <a:latin typeface="Raleway Medium"/>
                <a:ea typeface="Raleway Medium"/>
                <a:cs typeface="Raleway Medium"/>
                <a:sym typeface="Raleway Medium"/>
              </a:rPr>
              <a:t>Date</a:t>
            </a:r>
            <a:endParaRPr b="0" i="0" sz="700" u="none" cap="none" strike="noStrike">
              <a:solidFill>
                <a:srgbClr val="034D6C"/>
              </a:solidFill>
              <a:latin typeface="Raleway Medium"/>
              <a:ea typeface="Raleway Medium"/>
              <a:cs typeface="Raleway Medium"/>
              <a:sym typeface="Raleway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CIVI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Kusmierek Sophie</dc:creator>
</cp:coreProperties>
</file>