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9"/>
  </p:notesMasterIdLst>
  <p:handoutMasterIdLst>
    <p:handoutMasterId r:id="rId10"/>
  </p:handoutMasterIdLst>
  <p:sldIdLst>
    <p:sldId id="344" r:id="rId5"/>
    <p:sldId id="356" r:id="rId6"/>
    <p:sldId id="357" r:id="rId7"/>
    <p:sldId id="355" r:id="rId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B7F5B3-A787-2294-5260-3BDB417F11C6}" name="Anna Barbara Thorwart" initials="AT" userId="S::qz5bl01@cloud.uni-tuebingen.de::d53c09c4-3c86-47fb-8f3e-6e2b546598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37"/>
    <a:srgbClr val="CDE5F3"/>
    <a:srgbClr val="CDE4F4"/>
    <a:srgbClr val="F4E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592D6-17D6-43DC-B005-FE35612AD56C}" v="2" dt="2024-11-28T13:12:44.2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09" autoAdjust="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-4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ZOT Jeanne" userId="802e371f-cb78-4738-b08c-b950d0eec08f" providerId="ADAL" clId="{8C0592D6-17D6-43DC-B005-FE35612AD56C}"/>
    <pc:docChg chg="delSld modSld">
      <pc:chgData name="SADZOT Jeanne" userId="802e371f-cb78-4738-b08c-b950d0eec08f" providerId="ADAL" clId="{8C0592D6-17D6-43DC-B005-FE35612AD56C}" dt="2024-11-28T13:12:51.986" v="3" actId="2696"/>
      <pc:docMkLst>
        <pc:docMk/>
      </pc:docMkLst>
      <pc:sldChg chg="addSp delSp modSp del">
        <pc:chgData name="SADZOT Jeanne" userId="802e371f-cb78-4738-b08c-b950d0eec08f" providerId="ADAL" clId="{8C0592D6-17D6-43DC-B005-FE35612AD56C}" dt="2024-11-28T13:12:51.986" v="3" actId="2696"/>
        <pc:sldMkLst>
          <pc:docMk/>
          <pc:sldMk cId="30872997" sldId="358"/>
        </pc:sldMkLst>
        <pc:spChg chg="add del">
          <ac:chgData name="SADZOT Jeanne" userId="802e371f-cb78-4738-b08c-b950d0eec08f" providerId="ADAL" clId="{8C0592D6-17D6-43DC-B005-FE35612AD56C}" dt="2024-11-28T13:12:44.258" v="2" actId="931"/>
          <ac:spMkLst>
            <pc:docMk/>
            <pc:sldMk cId="30872997" sldId="358"/>
            <ac:spMk id="5" creationId="{7B2AA405-F8F2-BDE6-DCA7-358C5EF2428E}"/>
          </ac:spMkLst>
        </pc:spChg>
        <pc:picChg chg="add mod">
          <ac:chgData name="SADZOT Jeanne" userId="802e371f-cb78-4738-b08c-b950d0eec08f" providerId="ADAL" clId="{8C0592D6-17D6-43DC-B005-FE35612AD56C}" dt="2024-11-28T13:12:44.258" v="2" actId="931"/>
          <ac:picMkLst>
            <pc:docMk/>
            <pc:sldMk cId="30872997" sldId="358"/>
            <ac:picMk id="9" creationId="{7A2FFBAA-E8AE-F358-102B-E6D52B7DF717}"/>
          </ac:picMkLst>
        </pc:picChg>
      </pc:sldChg>
      <pc:sldChg chg="del">
        <pc:chgData name="SADZOT Jeanne" userId="802e371f-cb78-4738-b08c-b950d0eec08f" providerId="ADAL" clId="{8C0592D6-17D6-43DC-B005-FE35612AD56C}" dt="2024-11-28T13:12:33.047" v="0" actId="2696"/>
        <pc:sldMkLst>
          <pc:docMk/>
          <pc:sldMk cId="3011802470" sldId="3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78A68B-8202-6C38-AB17-FD92151BBF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C7B27-29D9-43A2-3C4A-37C9066B44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940BF-5EC7-4C57-BBD8-748FF8681AA7}" type="datetimeFigureOut">
              <a:rPr lang="de-DE" smtClean="0"/>
              <a:t>28.11.2024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7F493-78CE-22C2-76A6-B144643CD9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DE1B8-A7ED-6202-54D8-691D43F99C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52F96-12C3-4958-93AD-E7BE05EBB9B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3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39831-F28A-4435-9122-A88EC79EDA8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FF91B-4A71-493B-8974-2DB5FA8ABFE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7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FF91B-4A71-493B-8974-2DB5FA8ABF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1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ivis.eu/de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4F4F123B-4D20-DFCF-FDFB-E8E6D6D6EC26}"/>
              </a:ext>
            </a:extLst>
          </p:cNvPr>
          <p:cNvSpPr/>
          <p:nvPr userDrawn="1"/>
        </p:nvSpPr>
        <p:spPr>
          <a:xfrm>
            <a:off x="7125925" y="5149025"/>
            <a:ext cx="5066076" cy="1127400"/>
          </a:xfrm>
          <a:custGeom>
            <a:avLst/>
            <a:gdLst>
              <a:gd name="connsiteX0" fmla="*/ 336754 w 5110525"/>
              <a:gd name="connsiteY0" fmla="*/ 0 h 1127400"/>
              <a:gd name="connsiteX1" fmla="*/ 5110525 w 5110525"/>
              <a:gd name="connsiteY1" fmla="*/ 0 h 1127400"/>
              <a:gd name="connsiteX2" fmla="*/ 5110525 w 5110525"/>
              <a:gd name="connsiteY2" fmla="*/ 1127400 h 1127400"/>
              <a:gd name="connsiteX3" fmla="*/ 336754 w 5110525"/>
              <a:gd name="connsiteY3" fmla="*/ 1127400 h 1127400"/>
              <a:gd name="connsiteX4" fmla="*/ 0 w 5110525"/>
              <a:gd name="connsiteY4" fmla="*/ 790646 h 1127400"/>
              <a:gd name="connsiteX5" fmla="*/ 0 w 5110525"/>
              <a:gd name="connsiteY5" fmla="*/ 336754 h 1127400"/>
              <a:gd name="connsiteX6" fmla="*/ 336754 w 5110525"/>
              <a:gd name="connsiteY6" fmla="*/ 0 h 11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0525" h="1127400">
                <a:moveTo>
                  <a:pt x="336754" y="0"/>
                </a:moveTo>
                <a:lnTo>
                  <a:pt x="5110525" y="0"/>
                </a:lnTo>
                <a:lnTo>
                  <a:pt x="5110525" y="1127400"/>
                </a:lnTo>
                <a:lnTo>
                  <a:pt x="336754" y="1127400"/>
                </a:lnTo>
                <a:cubicBezTo>
                  <a:pt x="150770" y="1127400"/>
                  <a:pt x="0" y="976630"/>
                  <a:pt x="0" y="790646"/>
                </a:cubicBezTo>
                <a:lnTo>
                  <a:pt x="0" y="336754"/>
                </a:lnTo>
                <a:cubicBezTo>
                  <a:pt x="0" y="150770"/>
                  <a:pt x="150770" y="0"/>
                  <a:pt x="336754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7725" y="2304013"/>
            <a:ext cx="4796550" cy="224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850" y="319701"/>
            <a:ext cx="2130504" cy="44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92810-65FF-669F-5801-2BB868E4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700" y="5227213"/>
            <a:ext cx="4658300" cy="5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en-GB" sz="2100" b="1" kern="12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</a:lstStyle>
          <a:p>
            <a:pPr marL="0" lvl="0" indent="0" defTabSz="914400" latinLnBrk="0">
              <a:lnSpc>
                <a:spcPct val="100000"/>
              </a:lnSpc>
              <a:buClr>
                <a:srgbClr val="000000"/>
              </a:buClr>
              <a:buSzPts val="2100"/>
              <a:buFont typeface="Arial"/>
            </a:pPr>
            <a:r>
              <a:rPr lang="en-GB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90E1BF-9DAB-F9A2-5E11-EC7C6A1A6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4275" y="5815013"/>
            <a:ext cx="3803650" cy="4619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50800" indent="0">
              <a:buNone/>
              <a:defRPr lang="en-US" sz="1600" b="0" i="0" u="none" strike="noStrike" cap="none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04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exte libre" preserve="1" userDrawn="1">
  <p:cSld name="Tex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g2f332837e51_0_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2447E-DF54-D3FD-3E70-15CE5395EC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14F81CC-82B2-46CF-963F-E523A668CE32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C8CCD-303F-5D3B-F31D-197EA9169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Name Surname,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7CABC-D6B7-CCEA-C7FB-3CC1416AE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4459FE1-159A-4636-83B6-E29748CAF63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D69316-A2CB-DEB7-0B77-32EF298C6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11350"/>
            <a:ext cx="5019502" cy="4260850"/>
          </a:xfrm>
          <a:prstGeom prst="roundRect">
            <a:avLst>
              <a:gd name="adj" fmla="val 9202"/>
            </a:avLst>
          </a:prstGeom>
        </p:spPr>
        <p:txBody>
          <a:bodyPr/>
          <a:lstStyle>
            <a:lvl1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2pPr>
            <a:lvl3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3pPr>
            <a:lvl4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4pPr>
            <a:lvl5pPr>
              <a:defRPr lang="en-GB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Google Shape;116;g2f45d0def2c_0_42">
            <a:extLst>
              <a:ext uri="{FF2B5EF4-FFF2-40B4-BE49-F238E27FC236}">
                <a16:creationId xmlns:a16="http://schemas.microsoft.com/office/drawing/2014/main" id="{77C82EE7-19AF-5614-F6EE-D46132B1451C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8919"/>
          <a:stretch/>
        </p:blipFill>
        <p:spPr>
          <a:xfrm>
            <a:off x="6413129" y="2186769"/>
            <a:ext cx="4526700" cy="3673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Google Shape;119;g2f45d0def2c_0_42">
            <a:extLst>
              <a:ext uri="{FF2B5EF4-FFF2-40B4-BE49-F238E27FC236}">
                <a16:creationId xmlns:a16="http://schemas.microsoft.com/office/drawing/2014/main" id="{38428802-C92D-8A1F-F05E-84DC1BCA3F25}"/>
              </a:ext>
            </a:extLst>
          </p:cNvPr>
          <p:cNvSpPr/>
          <p:nvPr userDrawn="1"/>
        </p:nvSpPr>
        <p:spPr>
          <a:xfrm>
            <a:off x="10765150" y="2783132"/>
            <a:ext cx="2660700" cy="2660700"/>
          </a:xfrm>
          <a:prstGeom prst="ellipse">
            <a:avLst/>
          </a:prstGeom>
          <a:solidFill>
            <a:srgbClr val="94A5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20;g2f45d0def2c_0_42">
            <a:extLst>
              <a:ext uri="{FF2B5EF4-FFF2-40B4-BE49-F238E27FC236}">
                <a16:creationId xmlns:a16="http://schemas.microsoft.com/office/drawing/2014/main" id="{C657EC47-4D88-5943-E09D-9693D8AF9EA4}"/>
              </a:ext>
            </a:extLst>
          </p:cNvPr>
          <p:cNvSpPr/>
          <p:nvPr userDrawn="1"/>
        </p:nvSpPr>
        <p:spPr>
          <a:xfrm>
            <a:off x="10824300" y="1879988"/>
            <a:ext cx="836400" cy="836400"/>
          </a:xfrm>
          <a:prstGeom prst="ellipse">
            <a:avLst/>
          </a:prstGeom>
          <a:solidFill>
            <a:srgbClr val="FE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18B9D66-A22F-4140-B1B7-E0EE379EC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4863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6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7;g2f332837e51_2_19">
            <a:extLst>
              <a:ext uri="{FF2B5EF4-FFF2-40B4-BE49-F238E27FC236}">
                <a16:creationId xmlns:a16="http://schemas.microsoft.com/office/drawing/2014/main" id="{626A51CF-B97B-44D5-2216-E933B770ABC3}"/>
              </a:ext>
            </a:extLst>
          </p:cNvPr>
          <p:cNvSpPr txBox="1"/>
          <p:nvPr userDrawn="1"/>
        </p:nvSpPr>
        <p:spPr>
          <a:xfrm>
            <a:off x="2027400" y="2678100"/>
            <a:ext cx="81372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BE" sz="3000" b="1" i="0" u="none" strike="noStrike" cap="none">
                <a:solidFill>
                  <a:srgbClr val="034D6C"/>
                </a:solidFill>
                <a:latin typeface="Raleway"/>
                <a:ea typeface="Raleway"/>
                <a:cs typeface="Raleway"/>
                <a:sym typeface="Raleway"/>
              </a:rPr>
              <a:t>More information on</a:t>
            </a:r>
            <a:endParaRPr sz="3000" b="1" i="0" u="none" strike="noStrike" cap="none">
              <a:solidFill>
                <a:srgbClr val="034D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" name="Google Shape;128;g2f332837e51_2_19">
            <a:hlinkClick r:id="rId2"/>
            <a:extLst>
              <a:ext uri="{FF2B5EF4-FFF2-40B4-BE49-F238E27FC236}">
                <a16:creationId xmlns:a16="http://schemas.microsoft.com/office/drawing/2014/main" id="{A33947A1-F386-C5D5-0C5D-B76588780EB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22078" b="22083"/>
          <a:stretch/>
        </p:blipFill>
        <p:spPr>
          <a:xfrm>
            <a:off x="4156425" y="3557125"/>
            <a:ext cx="3879149" cy="10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9;g2f332837e51_2_19">
            <a:extLst>
              <a:ext uri="{FF2B5EF4-FFF2-40B4-BE49-F238E27FC236}">
                <a16:creationId xmlns:a16="http://schemas.microsoft.com/office/drawing/2014/main" id="{AC53D644-318F-AF93-6143-B83D04CD110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CF634-19E8-17E4-EA70-564CAAA9D1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1B4CFB4-9FC6-4E64-B1B2-7EB3ED0E83EF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0A2F8-C526-848E-261C-9C2D2C85D5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Name Surname,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A11A-3A95-52D3-61D4-655936FD9E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459FE1-159A-4636-83B6-E29748CAF63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1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">
  <p:cSld name="Chap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-54825" y="0"/>
            <a:ext cx="12437400" cy="6858000"/>
          </a:xfrm>
          <a:prstGeom prst="rect">
            <a:avLst/>
          </a:prstGeom>
          <a:solidFill>
            <a:srgbClr val="034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E81580-182E-0A9A-F504-1BA0F279F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31" y="2235200"/>
            <a:ext cx="107922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lang="en-GB" sz="3200" b="1" dirty="0">
                <a:solidFill>
                  <a:srgbClr val="FAFBFD"/>
                </a:solidFill>
                <a:latin typeface="Raleway"/>
                <a:ea typeface="Raleway"/>
                <a:cs typeface="Raleway"/>
                <a:sym typeface="Arial"/>
              </a:defRPr>
            </a:lvl1pPr>
          </a:lstStyle>
          <a:p>
            <a:pPr marL="0" lvl="0" indent="0" algn="ctr">
              <a:lnSpc>
                <a:spcPct val="100000"/>
              </a:lnSpc>
              <a:buClr>
                <a:srgbClr val="000000"/>
              </a:buClr>
              <a:buSzPts val="3200"/>
              <a:buFont typeface="Arial"/>
            </a:pPr>
            <a:r>
              <a:rPr lang="en-GB" dirty="0"/>
              <a:t>Click to edit Master title style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6197B32-7E77-625C-5D1F-17534BEEC4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784CF1-FB70-4440-B8D0-56CB5CCAF1B1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9977482-D7E2-DD64-A286-D2439F56DBF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Name Surname, University</a:t>
            </a:r>
            <a:endParaRPr lang="en-GB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91CF759-B1E5-E0C4-16DF-C7720ACA2E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459FE1-159A-4636-83B6-E29748CAF63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8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exte libre" preserve="1" userDrawn="1">
  <p:cSld name="Tex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g2f332837e51_0_40"/>
          <p:cNvPicPr preferRelativeResize="0"/>
          <p:nvPr userDrawn="1"/>
        </p:nvPicPr>
        <p:blipFill rotWithShape="1">
          <a:blip r:embed="rId2">
            <a:alphaModFix amt="20000"/>
          </a:blip>
          <a:srcRect t="7782" r="40912" b="31314"/>
          <a:stretch/>
        </p:blipFill>
        <p:spPr>
          <a:xfrm>
            <a:off x="2090775" y="1"/>
            <a:ext cx="101012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2f332837e51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2447E-DF54-D3FD-3E70-15CE5395EC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13C10BE-4129-4A63-8A4D-0D01C3ADB635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C8CCD-303F-5D3B-F31D-197EA9169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Name Surname, University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7CABC-D6B7-CCEA-C7FB-3CC1416AE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4459FE1-159A-4636-83B6-E29748CAF63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9CA958-978E-BD1C-D2E2-88A1783426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57375"/>
            <a:ext cx="10515600" cy="4362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457503-C898-7B05-3C8E-E86ADD95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769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04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exte libre" preserve="1" userDrawn="1">
  <p:cSld name="Tex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g2f332837e51_0_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2447E-DF54-D3FD-3E70-15CE5395EC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F71FE9E-1964-4E36-96C7-BA490029A872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C8CCD-303F-5D3B-F31D-197EA9169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Name Surname,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7CABC-D6B7-CCEA-C7FB-3CC1416AE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4459FE1-159A-4636-83B6-E29748CAF63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D69316-A2CB-DEB7-0B77-32EF298C6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11350"/>
            <a:ext cx="5019502" cy="4260850"/>
          </a:xfrm>
          <a:prstGeom prst="roundRect">
            <a:avLst>
              <a:gd name="adj" fmla="val 10780"/>
            </a:avLst>
          </a:prstGeom>
        </p:spPr>
        <p:txBody>
          <a:bodyPr/>
          <a:lstStyle>
            <a:lvl1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2pPr>
            <a:lvl3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3pPr>
            <a:lvl4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4pPr>
            <a:lvl5pPr>
              <a:defRPr lang="en-GB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E1DB328-6261-CBA4-ABDB-CAABC2B6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6317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7BD020D-546A-C670-CCBB-215199701A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813" y="1911350"/>
            <a:ext cx="5019675" cy="41894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pic>
        <p:nvPicPr>
          <p:cNvPr id="5" name="Google Shape;24;g2f332837e51_0_40">
            <a:extLst>
              <a:ext uri="{FF2B5EF4-FFF2-40B4-BE49-F238E27FC236}">
                <a16:creationId xmlns:a16="http://schemas.microsoft.com/office/drawing/2014/main" id="{75E16590-0FA7-BC8A-3BF1-028E14F8C720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20000"/>
          </a:blip>
          <a:srcRect t="7782" r="40912" b="31314"/>
          <a:stretch/>
        </p:blipFill>
        <p:spPr>
          <a:xfrm>
            <a:off x="2090775" y="1"/>
            <a:ext cx="10101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63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exte libre" preserve="1" userDrawn="1">
  <p:cSld name="Tex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4;g2f332837e51_0_40">
            <a:extLst>
              <a:ext uri="{FF2B5EF4-FFF2-40B4-BE49-F238E27FC236}">
                <a16:creationId xmlns:a16="http://schemas.microsoft.com/office/drawing/2014/main" id="{0558A735-28D8-BF09-1A39-99FFE811C0E5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0000"/>
          </a:blip>
          <a:srcRect t="7782" r="40912" b="31314"/>
          <a:stretch/>
        </p:blipFill>
        <p:spPr>
          <a:xfrm>
            <a:off x="2090775" y="1"/>
            <a:ext cx="101012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2f332837e51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2447E-DF54-D3FD-3E70-15CE5395EC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09A07C0-1921-4510-A53A-3524E99C182C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C8CCD-303F-5D3B-F31D-197EA9169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Name Surname,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7CABC-D6B7-CCEA-C7FB-3CC1416AE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4459FE1-159A-4636-83B6-E29748CAF63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D69316-A2CB-DEB7-0B77-32EF298C6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110824"/>
            <a:ext cx="10515600" cy="2061375"/>
          </a:xfrm>
          <a:prstGeom prst="roundRect">
            <a:avLst>
              <a:gd name="adj" fmla="val 19367"/>
            </a:avLst>
          </a:prstGeom>
        </p:spPr>
        <p:txBody>
          <a:bodyPr/>
          <a:lstStyle>
            <a:lvl1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2pPr>
            <a:lvl3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3pPr>
            <a:lvl4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4pPr>
            <a:lvl5pPr>
              <a:defRPr lang="en-GB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97A963A-31A7-9C57-E052-96E90D64D7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93094"/>
            <a:ext cx="10515600" cy="2033579"/>
          </a:xfrm>
          <a:prstGeom prst="roundRect">
            <a:avLst>
              <a:gd name="adj" fmla="val 22532"/>
            </a:avLst>
          </a:prstGeom>
        </p:spPr>
        <p:txBody>
          <a:bodyPr/>
          <a:lstStyle>
            <a:lvl1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2pPr>
            <a:lvl3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3pPr>
            <a:lvl4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4pPr>
            <a:lvl5pPr>
              <a:defRPr lang="en-GB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78EE8F2-D66D-476D-8BF5-B66A1F617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49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exte libre" preserve="1" userDrawn="1">
  <p:cSld name="Tex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4;g2f332837e51_0_40">
            <a:extLst>
              <a:ext uri="{FF2B5EF4-FFF2-40B4-BE49-F238E27FC236}">
                <a16:creationId xmlns:a16="http://schemas.microsoft.com/office/drawing/2014/main" id="{1A1BCBC8-AEB4-A40C-97A4-469A3BE0723A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0000"/>
          </a:blip>
          <a:srcRect t="7782" r="40912" b="31314"/>
          <a:stretch/>
        </p:blipFill>
        <p:spPr>
          <a:xfrm>
            <a:off x="2090775" y="0"/>
            <a:ext cx="101012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2f332837e51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2447E-DF54-D3FD-3E70-15CE5395EC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DCEA075-D4BD-4BDD-A1F8-E532D6744A19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C8CCD-303F-5D3B-F31D-197EA9169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Name Surname,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7CABC-D6B7-CCEA-C7FB-3CC1416AE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4459FE1-159A-4636-83B6-E29748CAF63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34ABE8-840E-E0AA-131B-D56B005989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63725" y="2549630"/>
            <a:ext cx="9097028" cy="661988"/>
          </a:xfrm>
          <a:prstGeom prst="roundRect">
            <a:avLst>
              <a:gd name="adj" fmla="val 27179"/>
            </a:avLst>
          </a:prstGeom>
        </p:spPr>
        <p:txBody>
          <a:bodyPr/>
          <a:lstStyle>
            <a:lvl1pPr marL="508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1pPr>
            <a:lvl2pPr marL="5334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2pPr>
            <a:lvl3pPr marL="10160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3pPr>
            <a:lvl4pPr marL="14859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4pPr>
            <a:lvl5pPr marL="19431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5pPr>
          </a:lstStyle>
          <a:p>
            <a:pPr lvl="0"/>
            <a:r>
              <a:rPr lang="en-GB" dirty="0"/>
              <a:t>Please enter number on the small text fields on the left. You can copy and paste them if you need more paragraphs. 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C888885-0704-92E8-482D-6E4A568126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63725" y="3612356"/>
            <a:ext cx="9097028" cy="661988"/>
          </a:xfrm>
          <a:prstGeom prst="roundRect">
            <a:avLst>
              <a:gd name="adj" fmla="val 23873"/>
            </a:avLst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kern="1200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1pPr>
          </a:lstStyle>
          <a:p>
            <a:pPr marL="50800" lvl="0" indent="0">
              <a:buNone/>
            </a:pPr>
            <a:r>
              <a:rPr lang="en-GB" dirty="0"/>
              <a:t>Please enter number on the small text fields on the left. You can copy and paste them if you need more paragraphs.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CA9B851-C026-196D-F3D4-76626FB9E6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63725" y="4671659"/>
            <a:ext cx="9097028" cy="661988"/>
          </a:xfrm>
          <a:prstGeom prst="roundRect">
            <a:avLst>
              <a:gd name="adj" fmla="val 26276"/>
            </a:avLst>
          </a:prstGeom>
        </p:spPr>
        <p:txBody>
          <a:bodyPr/>
          <a:lstStyle>
            <a:lvl1pPr marL="508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1pPr>
            <a:lvl2pPr marL="5334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2pPr>
            <a:lvl3pPr marL="10160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3pPr>
            <a:lvl4pPr marL="14859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4pPr>
            <a:lvl5pPr marL="1943100" indent="0">
              <a:buNone/>
              <a:defRPr lang="en-US" sz="1600" b="0" i="0" u="none" strike="noStrike" kern="1200" cap="none" dirty="0">
                <a:solidFill>
                  <a:srgbClr val="034D6C"/>
                </a:solidFill>
                <a:latin typeface="Raleway"/>
                <a:ea typeface="Raleway"/>
                <a:cs typeface="Raleway"/>
              </a:defRPr>
            </a:lvl5pPr>
          </a:lstStyle>
          <a:p>
            <a:pPr lvl="0"/>
            <a:r>
              <a:rPr lang="en-GB" dirty="0"/>
              <a:t>Please enter number on the small text fields on the left. You can copy and paste them if you need more paragraphs.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875E-B5FC-3220-87F5-B7B1D7F83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549916"/>
            <a:ext cx="1001713" cy="6619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de-DE" dirty="0"/>
              <a:t>0X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971817D-4B29-2BF2-D4C2-8B6556E06E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794" y="3612499"/>
            <a:ext cx="1001713" cy="6619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de-DE" dirty="0"/>
              <a:t>0X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3B1DFA8-980F-58BC-6192-D6C4A06FA9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794" y="4675082"/>
            <a:ext cx="1001713" cy="6619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de-DE" dirty="0"/>
              <a:t>0X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01C7AE-B6C8-4060-BEAC-F8090CF96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263025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19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ierge" preserve="1" userDrawn="1">
  <p:cSld name="Empty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f45d0def2c_0_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BE58-545F-7A7C-7FC9-5C32CAE27F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E15BCDB-A290-46B7-8263-712BF26E2E9F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1FFC2-F6F7-741F-25FB-44F765D3FD6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Name Surname,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4493-EE74-4B9D-BD45-5353DA7A4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4459FE1-159A-4636-83B6-E29748CAF63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9E5D6-0955-5F5D-E8F1-082D76E72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63725"/>
            <a:ext cx="10515599" cy="4306888"/>
          </a:xfrm>
          <a:prstGeom prst="roundRect">
            <a:avLst>
              <a:gd name="adj" fmla="val 11129"/>
            </a:avLst>
          </a:prstGeom>
        </p:spPr>
        <p:txBody>
          <a:bodyPr/>
          <a:lstStyle>
            <a:lvl1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2pPr>
            <a:lvl3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3pPr>
            <a:lvl4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4pPr>
            <a:lvl5pPr>
              <a:defRPr lang="en-GB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3D0118-D95A-4732-AED5-93D3430C7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4863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5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ierge" preserve="1" userDrawn="1">
  <p:cSld name="Empty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f45d0def2c_0_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BE58-545F-7A7C-7FC9-5C32CAE27F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7C3FA4D-3057-4A43-B67E-7E5858AAEFBB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1FFC2-F6F7-741F-25FB-44F765D3FD6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Name Surname,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4493-EE74-4B9D-BD45-5353DA7A4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4459FE1-159A-4636-83B6-E29748CAF63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9E5D6-0955-5F5D-E8F1-082D76E72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863725"/>
            <a:ext cx="5065450" cy="4306888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2pPr>
            <a:lvl3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3pPr>
            <a:lvl4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4pPr>
            <a:lvl5pPr>
              <a:defRPr lang="en-GB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4951D57E-F390-FD31-062C-F8BB2EAF6E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793" y="1837986"/>
            <a:ext cx="5065450" cy="4306888"/>
          </a:xfrm>
          <a:prstGeom prst="roundRect">
            <a:avLst>
              <a:gd name="adj" fmla="val 12421"/>
            </a:avLst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502AD1-C486-486C-84CD-FDBA117F1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4068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28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ierge" preserve="1" userDrawn="1">
  <p:cSld name="Empty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f45d0def2c_0_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3100" y="305327"/>
            <a:ext cx="1411349" cy="6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BE58-545F-7A7C-7FC9-5C32CAE27F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D1C3C5C-209F-44D0-B538-AA17030DFE4F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1FFC2-F6F7-741F-25FB-44F765D3FD6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Name Surname,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4493-EE74-4B9D-BD45-5353DA7A4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4459FE1-159A-4636-83B6-E29748CAF63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9E5D6-0955-5F5D-E8F1-082D76E72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4063117"/>
            <a:ext cx="10429042" cy="2107496"/>
          </a:xfrm>
          <a:prstGeom prst="roundRect">
            <a:avLst>
              <a:gd name="adj" fmla="val 18931"/>
            </a:avLst>
          </a:prstGeom>
        </p:spPr>
        <p:txBody>
          <a:bodyPr/>
          <a:lstStyle>
            <a:lvl1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2pPr>
            <a:lvl3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3pPr>
            <a:lvl4pPr>
              <a:defRPr lang="en-US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4pPr>
            <a:lvl5pPr>
              <a:defRPr lang="en-GB" sz="1600" b="0" i="0" u="none" strike="noStrike" cap="none" dirty="0">
                <a:solidFill>
                  <a:srgbClr val="034D6C"/>
                </a:solidFill>
                <a:latin typeface="Raleway"/>
                <a:ea typeface="Raleway"/>
                <a:cs typeface="Raleway"/>
                <a:sym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4951D57E-F390-FD31-062C-F8BB2EAF6E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37986"/>
            <a:ext cx="10429043" cy="2039394"/>
          </a:xfrm>
          <a:prstGeom prst="roundRect">
            <a:avLst>
              <a:gd name="adj" fmla="val 19007"/>
            </a:avLst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27B8FA-682B-4234-BB8A-15C2F0554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40687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89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 pitchFamily="2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12AAA7A-C56B-4059-A332-D4465F32B657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 pitchFamily="2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Name Surname, University</a:t>
            </a: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 pitchFamily="2" charset="0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4459FE1-159A-4636-83B6-E29748CAF633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BB201-5F2B-C66A-CC61-46CD8FDAD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oundRect">
            <a:avLst>
              <a:gd name="adj" fmla="val 9881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D56D6CF-700A-000B-D12C-A4680BAF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>
              <a:gd name="adj" fmla="val 25213"/>
            </a:avLst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636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693" r:id="rId2"/>
    <p:sldLayoutId id="2147483705" r:id="rId3"/>
    <p:sldLayoutId id="2147483702" r:id="rId4"/>
    <p:sldLayoutId id="2147483709" r:id="rId5"/>
    <p:sldLayoutId id="2147483704" r:id="rId6"/>
    <p:sldLayoutId id="2147483706" r:id="rId7"/>
    <p:sldLayoutId id="2147483700" r:id="rId8"/>
    <p:sldLayoutId id="2147483708" r:id="rId9"/>
    <p:sldLayoutId id="2147483703" r:id="rId10"/>
    <p:sldLayoutId id="2147483701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GB" sz="2700" b="1" i="0" u="none" strike="noStrike" cap="none" dirty="0">
          <a:solidFill>
            <a:srgbClr val="034D6C"/>
          </a:solidFill>
          <a:latin typeface="Raleway"/>
          <a:ea typeface="Raleway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600" b="0" i="0" u="none" strike="noStrike" cap="none" dirty="0">
          <a:solidFill>
            <a:srgbClr val="034D6C"/>
          </a:solidFill>
          <a:latin typeface="Raleway"/>
          <a:ea typeface="Raleway"/>
          <a:cs typeface="Arial"/>
          <a:sym typeface="Calibri"/>
        </a:defRPr>
      </a:lvl1pPr>
      <a:lvl2pPr marL="540000" marR="0" lvl="1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US" sz="1600" b="0" i="0" u="none" strike="noStrike" cap="none" dirty="0" smtClean="0">
          <a:solidFill>
            <a:srgbClr val="034D6C"/>
          </a:solidFill>
          <a:latin typeface="Raleway"/>
          <a:ea typeface="Raleway"/>
          <a:cs typeface="Arial"/>
          <a:sym typeface="Calibri"/>
        </a:defRPr>
      </a:lvl2pPr>
      <a:lvl3pPr marL="828000" marR="0" lvl="2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US" sz="1600" b="0" i="0" u="none" strike="noStrike" cap="none" dirty="0" smtClean="0">
          <a:solidFill>
            <a:srgbClr val="034D6C"/>
          </a:solidFill>
          <a:latin typeface="Raleway"/>
          <a:ea typeface="Raleway"/>
          <a:cs typeface="Arial"/>
          <a:sym typeface="Calibri"/>
        </a:defRPr>
      </a:lvl3pPr>
      <a:lvl4pPr marL="1080000" marR="0" lvl="3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US" sz="1600" b="0" i="0" u="none" strike="noStrike" cap="none" dirty="0" smtClean="0">
          <a:solidFill>
            <a:srgbClr val="034D6C"/>
          </a:solidFill>
          <a:latin typeface="Raleway"/>
          <a:ea typeface="Raleway"/>
          <a:cs typeface="Arial"/>
          <a:sym typeface="Calibri"/>
        </a:defRPr>
      </a:lvl4pPr>
      <a:lvl5pPr marL="1260000" marR="0" lvl="4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GB" sz="1600" b="0" i="0" u="none" strike="noStrike" cap="none" dirty="0">
          <a:solidFill>
            <a:srgbClr val="034D6C"/>
          </a:solidFill>
          <a:latin typeface="Raleway"/>
          <a:ea typeface="Raleway"/>
          <a:cs typeface="Arial"/>
          <a:sym typeface="Calibri"/>
        </a:defRPr>
      </a:lvl5pPr>
      <a:lvl6pPr marL="0" marR="0" lvl="5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D7FA-1319-9B02-5624-4AACCB55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Name Surname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274E-C53B-71F6-FAFE-C411A5B4A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6804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FD0EE-50C5-0C6D-4EBD-9EED56F6B2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F88828-B9B7-4345-80A1-323E92E5CA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784CF1-FB70-4440-B8D0-56CB5CCAF1B1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02421A-182A-E410-0F25-7844BFE200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Name Surname, University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4D3C3D-4B89-2C92-E4C6-4E911A4EC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459FE1-159A-4636-83B6-E29748CAF63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6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E35034-65E7-C567-90CB-8B45148745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9A07C0-1921-4510-A53A-3524E99C182C}" type="datetime3">
              <a:rPr lang="en-US" smtClean="0"/>
              <a:t>28 November 2024</a:t>
            </a:fld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FDF6BB-0109-ECCC-A7EF-E44CF3822D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Name Surname, University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5FC67F-A9B4-F6A8-FDB5-BA5C105C7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459FE1-159A-4636-83B6-E29748CAF63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15304A0-5564-1C45-7968-9F26E8CC7D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F6378A-CD98-A88F-1357-6569087CBF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3CBD109-7558-F68F-9ECE-CD60C652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8EB1C-B83D-14E8-8024-A7738B8F79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7D31B14-7CE2-4C04-8A74-BD46E51088D9}" type="datetime3">
              <a:rPr lang="en-US" smtClean="0"/>
              <a:t>28 November 2024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5BD8B-434C-C42C-E225-40868C4E32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459FE1-159A-4636-83B6-E29748CAF633}" type="slidenum">
              <a:rPr lang="en-GB" smtClean="0"/>
              <a:t>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84042-6D69-86D3-7D30-CE9CA9EB80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Name Surname, University</a:t>
            </a:r>
          </a:p>
        </p:txBody>
      </p:sp>
    </p:spTree>
    <p:extLst>
      <p:ext uri="{BB962C8B-B14F-4D97-AF65-F5344CB8AC3E}">
        <p14:creationId xmlns:p14="http://schemas.microsoft.com/office/powerpoint/2010/main" val="215144959"/>
      </p:ext>
    </p:extLst>
  </p:cSld>
  <p:clrMapOvr>
    <a:masterClrMapping/>
  </p:clrMapOvr>
</p:sld>
</file>

<file path=ppt/theme/theme1.xml><?xml version="1.0" encoding="utf-8"?>
<a:theme xmlns:a="http://schemas.openxmlformats.org/drawingml/2006/main" name="CivisNew">
  <a:themeElements>
    <a:clrScheme name="CIVISnew">
      <a:dk1>
        <a:srgbClr val="034D6C"/>
      </a:dk1>
      <a:lt1>
        <a:sysClr val="window" lastClr="FFFFFF"/>
      </a:lt1>
      <a:dk2>
        <a:srgbClr val="89A174"/>
      </a:dk2>
      <a:lt2>
        <a:srgbClr val="FFDC88"/>
      </a:lt2>
      <a:accent1>
        <a:srgbClr val="B65C5F"/>
      </a:accent1>
      <a:accent2>
        <a:srgbClr val="C5D984"/>
      </a:accent2>
      <a:accent3>
        <a:srgbClr val="97B9E2"/>
      </a:accent3>
      <a:accent4>
        <a:srgbClr val="767AA5"/>
      </a:accent4>
      <a:accent5>
        <a:srgbClr val="94A4D0"/>
      </a:accent5>
      <a:accent6>
        <a:srgbClr val="C8D9F1"/>
      </a:accent6>
      <a:hlink>
        <a:srgbClr val="C87678"/>
      </a:hlink>
      <a:folHlink>
        <a:srgbClr val="C87678"/>
      </a:folHlink>
    </a:clrScheme>
    <a:fontScheme name="civis 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11-19_CIVISnew_CIVISnew@UT_Master_AT" id="{40217CFC-95E2-4419-83A4-3B260F544F22}" vid="{1171B508-1EC0-47D8-8B0F-72EF91CDC2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bc8a37-a9ef-4784-9b32-8a1a177c0a3a" xsi:nil="true"/>
    <lcf76f155ced4ddcb4097134ff3c332f xmlns="bb6c2d91-97e3-45da-82ef-7086edbdd9b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86D673F5DD245BD0CF44687BD9747" ma:contentTypeVersion="15" ma:contentTypeDescription="Ein neues Dokument erstellen." ma:contentTypeScope="" ma:versionID="a3a58a4ec017c2d8eaf411e456424d3e">
  <xsd:schema xmlns:xsd="http://www.w3.org/2001/XMLSchema" xmlns:xs="http://www.w3.org/2001/XMLSchema" xmlns:p="http://schemas.microsoft.com/office/2006/metadata/properties" xmlns:ns2="bb6c2d91-97e3-45da-82ef-7086edbdd9b4" xmlns:ns3="89bc8a37-a9ef-4784-9b32-8a1a177c0a3a" targetNamespace="http://schemas.microsoft.com/office/2006/metadata/properties" ma:root="true" ma:fieldsID="43755196f9c6278f067f805146200118" ns2:_="" ns3:_="">
    <xsd:import namespace="bb6c2d91-97e3-45da-82ef-7086edbdd9b4"/>
    <xsd:import namespace="89bc8a37-a9ef-4784-9b32-8a1a177c0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c2d91-97e3-45da-82ef-7086edbdd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bde38a42-f053-4c2a-847a-0f3502bf1d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c8a37-a9ef-4784-9b32-8a1a177c0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454c387-3718-41d6-9f9f-371378c50d62}" ma:internalName="TaxCatchAll" ma:showField="CatchAllData" ma:web="89bc8a37-a9ef-4784-9b32-8a1a177c0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B50C4B-3218-443E-8EAD-0FE3B22FD69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6214756-dd4a-4f59-98b2-e3a0971e13d7"/>
    <ds:schemaRef ds:uri="5abed381-cb65-47c0-8c84-e222d9e7c25b"/>
    <ds:schemaRef ds:uri="http://www.w3.org/XML/1998/namespace"/>
    <ds:schemaRef ds:uri="http://purl.org/dc/dcmitype/"/>
    <ds:schemaRef ds:uri="89bc8a37-a9ef-4784-9b32-8a1a177c0a3a"/>
    <ds:schemaRef ds:uri="bb6c2d91-97e3-45da-82ef-7086edbdd9b4"/>
  </ds:schemaRefs>
</ds:datastoreItem>
</file>

<file path=customXml/itemProps2.xml><?xml version="1.0" encoding="utf-8"?>
<ds:datastoreItem xmlns:ds="http://schemas.openxmlformats.org/officeDocument/2006/customXml" ds:itemID="{43FBC67A-7E2B-42B1-B867-CB8724C08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6c2d91-97e3-45da-82ef-7086edbdd9b4"/>
    <ds:schemaRef ds:uri="89bc8a37-a9ef-4784-9b32-8a1a177c0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CBCE2C-4FAC-42E3-9216-C9465C5569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22</Words>
  <Application>Microsoft Office PowerPoint</Application>
  <PresentationFormat>Grand écran</PresentationFormat>
  <Paragraphs>12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Raleway</vt:lpstr>
      <vt:lpstr>CivisNew</vt:lpstr>
      <vt:lpstr>Name Surname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 Thorwart</dc:title>
  <dc:creator>Anna Barbara Thorwart</dc:creator>
  <cp:lastModifiedBy>SADZOT Jeanne</cp:lastModifiedBy>
  <cp:revision>33</cp:revision>
  <cp:lastPrinted>2024-01-03T10:29:37Z</cp:lastPrinted>
  <dcterms:created xsi:type="dcterms:W3CDTF">2024-09-30T16:52:51Z</dcterms:created>
  <dcterms:modified xsi:type="dcterms:W3CDTF">2024-11-28T13:13:02Z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0x010100C7986D673F5DD245BD0CF44687BD9747</vt:lpwstr>
  </property>
</Properties>
</file>